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Tahoma"/>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D23827-8F58-40BE-8191-565931C12E9E}">
  <a:tblStyle styleId="{93D23827-8F58-40BE-8191-565931C12E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BA9DC5C-6E08-4FA5-A94A-7093AD1C1281}"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Tahoma-regular.fntdata"/><Relationship Id="rId3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Tahoma-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cc059ebe7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cc059ebe7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several experiments, I will go through each of them in next part.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"Getting the top connected users with connected products" refers to identifying the most influential users and their associated products within a network, based on the connections between them.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cc059ebe7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cc059ebe7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cc059ebe75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cc059ebe75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calculate the </a:t>
            </a:r>
            <a:r>
              <a:rPr lang="en"/>
              <a:t>cosine</a:t>
            </a:r>
            <a:r>
              <a:rPr lang="en"/>
              <a:t> similarity between items to </a:t>
            </a:r>
            <a:r>
              <a:rPr lang="en"/>
              <a:t>find</a:t>
            </a:r>
            <a:r>
              <a:rPr lang="en"/>
              <a:t> the top similar products. We first use TF-IDF for feature extraction.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cc2bd2dc9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cc2bd2dc9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It is quite similar with the GNN, but we don’t use any </a:t>
            </a:r>
            <a:r>
              <a:rPr lang="en" sz="1200">
                <a:solidFill>
                  <a:srgbClr val="0D0D0D"/>
                </a:solidFill>
                <a:highlight>
                  <a:srgbClr val="FFFFFF"/>
                </a:highlight>
                <a:latin typeface="Roboto"/>
                <a:ea typeface="Roboto"/>
                <a:cs typeface="Roboto"/>
                <a:sym typeface="Roboto"/>
              </a:rPr>
              <a:t>model</a:t>
            </a:r>
            <a:r>
              <a:rPr lang="en" sz="1200">
                <a:solidFill>
                  <a:srgbClr val="0D0D0D"/>
                </a:solidFill>
                <a:highlight>
                  <a:srgbClr val="FFFFFF"/>
                </a:highlight>
                <a:latin typeface="Roboto"/>
                <a:ea typeface="Roboto"/>
                <a:cs typeface="Roboto"/>
                <a:sym typeface="Roboto"/>
              </a:rPr>
              <a:t> to train , we directly </a:t>
            </a:r>
            <a:r>
              <a:rPr lang="en" sz="1200">
                <a:solidFill>
                  <a:srgbClr val="0D0D0D"/>
                </a:solidFill>
                <a:latin typeface="Roboto"/>
                <a:ea typeface="Roboto"/>
                <a:cs typeface="Roboto"/>
                <a:sym typeface="Roboto"/>
              </a:rPr>
              <a:t>compute the average rating of the product based on the ratings given by other users. </a:t>
            </a:r>
            <a:endParaRPr sz="1200">
              <a:solidFill>
                <a:srgbClr val="0D0D0D"/>
              </a:solidFill>
              <a:latin typeface="Roboto"/>
              <a:ea typeface="Roboto"/>
              <a:cs typeface="Roboto"/>
              <a:sym typeface="Roboto"/>
            </a:endParaRPr>
          </a:p>
          <a:p>
            <a:pPr indent="0" lvl="0" marL="0" rtl="0" algn="l">
              <a:lnSpc>
                <a:spcPct val="115000"/>
              </a:lnSpc>
              <a:spcBef>
                <a:spcPts val="0"/>
              </a:spcBef>
              <a:spcAft>
                <a:spcPts val="1500"/>
              </a:spcAft>
              <a:buNone/>
            </a:pPr>
            <a:r>
              <a:t/>
            </a:r>
            <a:endParaRPr sz="1200">
              <a:solidFill>
                <a:srgbClr val="0D0D0D"/>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cc2bd2dc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cc2bd2dc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two user nodes, then we can get their neighbors, and predict the potential links by calculating link prediction metrics.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solidFill>
                  <a:srgbClr val="0D0D0D"/>
                </a:solidFill>
                <a:latin typeface="Roboto"/>
                <a:ea typeface="Roboto"/>
                <a:cs typeface="Roboto"/>
                <a:sym typeface="Roboto"/>
              </a:rPr>
              <a:t>Jaccard Coefficient</a:t>
            </a:r>
            <a:r>
              <a:rPr lang="en" sz="1200">
                <a:solidFill>
                  <a:srgbClr val="0D0D0D"/>
                </a:solidFill>
                <a:highlight>
                  <a:srgbClr val="FFFFFF"/>
                </a:highlight>
                <a:latin typeface="Roboto"/>
                <a:ea typeface="Roboto"/>
                <a:cs typeface="Roboto"/>
                <a:sym typeface="Roboto"/>
              </a:rPr>
              <a:t>: Measures similarity between the sets of neighbors of two nodes.</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0D0D0D"/>
                </a:solidFill>
                <a:latin typeface="Roboto"/>
                <a:ea typeface="Roboto"/>
                <a:cs typeface="Roboto"/>
                <a:sym typeface="Roboto"/>
              </a:rPr>
              <a:t>Adamic-Adar Index</a:t>
            </a:r>
            <a:r>
              <a:rPr lang="en" sz="1200">
                <a:solidFill>
                  <a:srgbClr val="0D0D0D"/>
                </a:solidFill>
                <a:highlight>
                  <a:srgbClr val="FFFFFF"/>
                </a:highlight>
                <a:latin typeface="Roboto"/>
                <a:ea typeface="Roboto"/>
                <a:cs typeface="Roboto"/>
                <a:sym typeface="Roboto"/>
              </a:rPr>
              <a:t>: Weighs the common neighbors by the logarithm of the degree of the common neighbors.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0D0D0D"/>
                </a:solidFill>
                <a:latin typeface="Roboto"/>
                <a:ea typeface="Roboto"/>
                <a:cs typeface="Roboto"/>
                <a:sym typeface="Roboto"/>
              </a:rPr>
              <a:t>Preferential Attachment</a:t>
            </a:r>
            <a:r>
              <a:rPr lang="en" sz="1200">
                <a:solidFill>
                  <a:srgbClr val="0D0D0D"/>
                </a:solidFill>
                <a:highlight>
                  <a:srgbClr val="FFFFFF"/>
                </a:highlight>
                <a:latin typeface="Roboto"/>
                <a:ea typeface="Roboto"/>
                <a:cs typeface="Roboto"/>
                <a:sym typeface="Roboto"/>
              </a:rPr>
              <a:t>: Predicts that the probability of a new link forming between two nodes is proportional to the product of the number of neighbors or degrees of the two nodes.</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cc2bd2dc9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cc2bd2dc9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200">
                <a:solidFill>
                  <a:schemeClr val="dk1"/>
                </a:solidFill>
              </a:rPr>
              <a:t>Based on link prediction, we expand to …</a:t>
            </a:r>
            <a:endParaRPr sz="1200">
              <a:solidFill>
                <a:schemeClr val="dk1"/>
              </a:solidFill>
            </a:endParaRPr>
          </a:p>
          <a:p>
            <a:pPr indent="0" lvl="0" marL="0" rtl="0" algn="l">
              <a:spcBef>
                <a:spcPts val="400"/>
              </a:spcBef>
              <a:spcAft>
                <a:spcPts val="0"/>
              </a:spcAft>
              <a:buNone/>
            </a:pPr>
            <a:r>
              <a:rPr lang="en"/>
              <a:t>"Getting the top connected users with connected products" refers to identifying the most influential users and their associated products within a network, based on the connections between them. </a:t>
            </a:r>
            <a:endParaRPr/>
          </a:p>
          <a:p>
            <a:pPr indent="0" lvl="0" marL="0" rtl="0" algn="l">
              <a:spcBef>
                <a:spcPts val="0"/>
              </a:spcBef>
              <a:spcAft>
                <a:spcPts val="0"/>
              </a:spcAft>
              <a:buNone/>
            </a:pPr>
            <a:r>
              <a:t/>
            </a:r>
            <a:endParaRPr/>
          </a:p>
          <a:p>
            <a:pPr indent="-298450" lvl="0" marL="457200" rtl="0" algn="l">
              <a:spcBef>
                <a:spcPts val="1400"/>
              </a:spcBef>
              <a:spcAft>
                <a:spcPts val="0"/>
              </a:spcAft>
              <a:buClr>
                <a:schemeClr val="dk1"/>
              </a:buClr>
              <a:buSzPts val="1100"/>
              <a:buFont typeface="Calibri"/>
              <a:buChar char="●"/>
            </a:pPr>
            <a:r>
              <a:rPr lang="en">
                <a:solidFill>
                  <a:schemeClr val="dk1"/>
                </a:solidFill>
                <a:latin typeface="Calibri"/>
                <a:ea typeface="Calibri"/>
                <a:cs typeface="Calibri"/>
                <a:sym typeface="Calibri"/>
              </a:rPr>
              <a:t>How </a:t>
            </a:r>
            <a:r>
              <a:rPr b="1" lang="en">
                <a:solidFill>
                  <a:schemeClr val="dk1"/>
                </a:solidFill>
                <a:latin typeface="Calibri"/>
                <a:ea typeface="Calibri"/>
                <a:cs typeface="Calibri"/>
                <a:sym typeface="Calibri"/>
              </a:rPr>
              <a:t>Recommendations</a:t>
            </a:r>
            <a:r>
              <a:rPr lang="en">
                <a:solidFill>
                  <a:schemeClr val="dk1"/>
                </a:solidFill>
                <a:latin typeface="Calibri"/>
                <a:ea typeface="Calibri"/>
                <a:cs typeface="Calibri"/>
                <a:sym typeface="Calibri"/>
              </a:rPr>
              <a:t> Are Made? We identify a function: to recommend new products to a user based on the similarity of users' interactions with products.   (1) First identifies </a:t>
            </a:r>
            <a:r>
              <a:rPr b="1" lang="en">
                <a:solidFill>
                  <a:schemeClr val="dk1"/>
                </a:solidFill>
                <a:latin typeface="Calibri"/>
                <a:ea typeface="Calibri"/>
                <a:cs typeface="Calibri"/>
                <a:sym typeface="Calibri"/>
              </a:rPr>
              <a:t>similar users</a:t>
            </a:r>
            <a:r>
              <a:rPr lang="en">
                <a:solidFill>
                  <a:schemeClr val="dk1"/>
                </a:solidFill>
                <a:latin typeface="Calibri"/>
                <a:ea typeface="Calibri"/>
                <a:cs typeface="Calibri"/>
                <a:sym typeface="Calibri"/>
              </a:rPr>
              <a:t>. Which is computed by Jaccard coefficient. </a:t>
            </a:r>
            <a:r>
              <a:rPr b="1" lang="en">
                <a:solidFill>
                  <a:schemeClr val="dk1"/>
                </a:solidFill>
                <a:latin typeface="Calibri"/>
                <a:ea typeface="Calibri"/>
                <a:cs typeface="Calibri"/>
                <a:sym typeface="Calibri"/>
              </a:rPr>
              <a:t>higher similarity leads to stronger recommendations. </a:t>
            </a:r>
            <a:r>
              <a:rPr lang="en">
                <a:solidFill>
                  <a:schemeClr val="dk1"/>
                </a:solidFill>
                <a:latin typeface="Calibri"/>
                <a:ea typeface="Calibri"/>
                <a:cs typeface="Calibri"/>
                <a:sym typeface="Calibri"/>
              </a:rPr>
              <a:t>(2) Each potential product recommendation is scored based on the sum of its Jaccard coefficients from different similar users. </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b="1" lang="en">
                <a:solidFill>
                  <a:schemeClr val="dk1"/>
                </a:solidFill>
                <a:latin typeface="Calibri"/>
                <a:ea typeface="Calibri"/>
                <a:cs typeface="Calibri"/>
                <a:sym typeface="Calibri"/>
              </a:rPr>
              <a:t>Connected Users</a:t>
            </a:r>
            <a:r>
              <a:rPr lang="en">
                <a:solidFill>
                  <a:schemeClr val="dk1"/>
                </a:solidFill>
                <a:latin typeface="Calibri"/>
                <a:ea typeface="Calibri"/>
                <a:cs typeface="Calibri"/>
                <a:sym typeface="Calibri"/>
              </a:rPr>
              <a:t>? Identify a function: users most closely connected to a given user based on the number of shared products they have reviewed or purchased.  (1) </a:t>
            </a:r>
            <a:r>
              <a:rPr b="1" lang="en">
                <a:solidFill>
                  <a:schemeClr val="dk1"/>
                </a:solidFill>
                <a:latin typeface="Calibri"/>
                <a:ea typeface="Calibri"/>
                <a:cs typeface="Calibri"/>
                <a:sym typeface="Calibri"/>
              </a:rPr>
              <a:t>Count Shared Products</a:t>
            </a:r>
            <a:r>
              <a:rPr lang="en">
                <a:solidFill>
                  <a:schemeClr val="dk1"/>
                </a:solidFill>
                <a:latin typeface="Calibri"/>
                <a:ea typeface="Calibri"/>
                <a:cs typeface="Calibri"/>
                <a:sym typeface="Calibri"/>
              </a:rPr>
              <a:t> (also reviewed or also purchased), (2) </a:t>
            </a:r>
            <a:r>
              <a:rPr b="1" lang="en">
                <a:solidFill>
                  <a:schemeClr val="dk1"/>
                </a:solidFill>
                <a:latin typeface="Calibri"/>
                <a:ea typeface="Calibri"/>
                <a:cs typeface="Calibri"/>
                <a:sym typeface="Calibri"/>
              </a:rPr>
              <a:t>sort the number </a:t>
            </a:r>
            <a:r>
              <a:rPr lang="en">
                <a:solidFill>
                  <a:schemeClr val="dk1"/>
                </a:solidFill>
                <a:latin typeface="Calibri"/>
                <a:ea typeface="Calibri"/>
                <a:cs typeface="Calibri"/>
                <a:sym typeface="Calibri"/>
              </a:rPr>
              <a:t>of shared products for each user, and select the top connected users.</a:t>
            </a:r>
            <a:endParaRPr>
              <a:solidFill>
                <a:schemeClr val="dk1"/>
              </a:solidFill>
              <a:latin typeface="Calibri"/>
              <a:ea typeface="Calibri"/>
              <a:cs typeface="Calibri"/>
              <a:sym typeface="Calibri"/>
            </a:endParaRPr>
          </a:p>
          <a:p>
            <a:pPr indent="0" lvl="0" marL="0" rtl="0" algn="l">
              <a:spcBef>
                <a:spcPts val="14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4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cc059ebe7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cc059ebe7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Compared with two methods, we find that GNN has better performance than Graph based network only using NetworkX.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cc059ebe75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cc059ebe75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cc1ac804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cc1ac804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cc019f8e04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cc019f8e04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cbf827aef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cbf827aef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cc059ebe75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cc059ebe75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cc019f8e04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cc019f8e04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cc019f8e04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cc019f8e04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500"/>
              </a:spcBef>
              <a:spcAft>
                <a:spcPts val="0"/>
              </a:spcAft>
              <a:buClr>
                <a:srgbClr val="0D0D0D"/>
              </a:buClr>
              <a:buSzPts val="1400"/>
              <a:buFont typeface="Roboto"/>
              <a:buChar char="●"/>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cc019f8e04_0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cc019f8e04_0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cc59be96c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cc59be96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cc019f8e04_0_1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cc019f8e04_0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cc059ebe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cc059ebe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Our first method is GNN, </a:t>
            </a:r>
            <a:r>
              <a:rPr lang="en" sz="1300">
                <a:solidFill>
                  <a:schemeClr val="dk1"/>
                </a:solidFill>
                <a:latin typeface="Calibri"/>
                <a:ea typeface="Calibri"/>
                <a:cs typeface="Calibri"/>
                <a:sym typeface="Calibri"/>
              </a:rPr>
              <a:t>We implemented a GNN architecture designed to learn low-dimensional embeddings for both users and products, based on their historical interactions.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 sz="1300">
                <a:solidFill>
                  <a:schemeClr val="dk1"/>
                </a:solidFill>
                <a:latin typeface="Calibri"/>
                <a:ea typeface="Calibri"/>
                <a:cs typeface="Calibri"/>
                <a:sym typeface="Calibri"/>
              </a:rPr>
              <a:t>Then we make recommendations by using these embeddings to predict ratings and also find </a:t>
            </a:r>
            <a:r>
              <a:rPr lang="en" sz="1300">
                <a:solidFill>
                  <a:schemeClr val="dk1"/>
                </a:solidFill>
                <a:latin typeface="Calibri"/>
                <a:ea typeface="Calibri"/>
                <a:cs typeface="Calibri"/>
                <a:sym typeface="Calibri"/>
              </a:rPr>
              <a:t>similar</a:t>
            </a:r>
            <a:r>
              <a:rPr lang="en" sz="1300">
                <a:solidFill>
                  <a:schemeClr val="dk1"/>
                </a:solidFill>
                <a:latin typeface="Calibri"/>
                <a:ea typeface="Calibri"/>
                <a:cs typeface="Calibri"/>
                <a:sym typeface="Calibri"/>
              </a:rPr>
              <a:t> </a:t>
            </a:r>
            <a:r>
              <a:rPr lang="en" sz="1300">
                <a:solidFill>
                  <a:schemeClr val="dk1"/>
                </a:solidFill>
                <a:latin typeface="Calibri"/>
                <a:ea typeface="Calibri"/>
                <a:cs typeface="Calibri"/>
                <a:sym typeface="Calibri"/>
              </a:rPr>
              <a:t>products for each items.</a:t>
            </a:r>
            <a:r>
              <a:rPr lang="en"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cc059ebe7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cc059ebe7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3E4349"/>
                </a:solidFill>
                <a:highlight>
                  <a:srgbClr val="FFFFFF"/>
                </a:highlight>
                <a:latin typeface="Georgia"/>
                <a:ea typeface="Georgia"/>
                <a:cs typeface="Georgia"/>
                <a:sym typeface="Georgia"/>
              </a:rPr>
              <a:t>Secondly, we use package NetworkX to build a binary graph where nodes represent users and products, and edges represent interaction  such as purchase or ratings. </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300">
                <a:solidFill>
                  <a:srgbClr val="3E4349"/>
                </a:solidFill>
                <a:highlight>
                  <a:srgbClr val="FFFFFF"/>
                </a:highlight>
                <a:latin typeface="Georgia"/>
                <a:ea typeface="Georgia"/>
                <a:cs typeface="Georgia"/>
                <a:sym typeface="Georgia"/>
              </a:rPr>
              <a:t>Based on this graph, we can first predict the potential links between users, and find the top connected users and  products, which can identify influential products and central users.</a:t>
            </a:r>
            <a:endParaRPr sz="1300">
              <a:solidFill>
                <a:srgbClr val="3E434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3E4349"/>
              </a:solidFill>
              <a:highlight>
                <a:srgbClr val="FFFFFF"/>
              </a:highlight>
              <a:latin typeface="Georgia"/>
              <a:ea typeface="Georgia"/>
              <a:cs typeface="Georgia"/>
              <a:sym typeface="Georgi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type="tx">
  <p:cSld name="TITLE_AND_BODY">
    <p:spTree>
      <p:nvGrpSpPr>
        <p:cNvPr id="30" name="Shape 30"/>
        <p:cNvGrpSpPr/>
        <p:nvPr/>
      </p:nvGrpSpPr>
      <p:grpSpPr>
        <a:xfrm>
          <a:off x="0" y="0"/>
          <a:ext cx="0" cy="0"/>
          <a:chOff x="0" y="0"/>
          <a:chExt cx="0" cy="0"/>
        </a:xfrm>
      </p:grpSpPr>
      <p:grpSp>
        <p:nvGrpSpPr>
          <p:cNvPr id="31" name="Google Shape;31;p2"/>
          <p:cNvGrpSpPr/>
          <p:nvPr/>
        </p:nvGrpSpPr>
        <p:grpSpPr>
          <a:xfrm>
            <a:off x="-1234764" y="463870"/>
            <a:ext cx="789975" cy="355950"/>
            <a:chOff x="0" y="-1"/>
            <a:chExt cx="1053300" cy="474600"/>
          </a:xfrm>
        </p:grpSpPr>
        <p:sp>
          <p:nvSpPr>
            <p:cNvPr id="32" name="Google Shape;32;p2"/>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3" name="Google Shape;33;p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34" name="Google Shape;34;p2"/>
          <p:cNvGrpSpPr/>
          <p:nvPr/>
        </p:nvGrpSpPr>
        <p:grpSpPr>
          <a:xfrm>
            <a:off x="-1234764" y="922008"/>
            <a:ext cx="789975" cy="355950"/>
            <a:chOff x="0" y="-1"/>
            <a:chExt cx="1053300" cy="474600"/>
          </a:xfrm>
        </p:grpSpPr>
        <p:sp>
          <p:nvSpPr>
            <p:cNvPr id="35" name="Google Shape;35;p2"/>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6" name="Google Shape;36;p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37" name="Google Shape;37;p2"/>
          <p:cNvGrpSpPr/>
          <p:nvPr/>
        </p:nvGrpSpPr>
        <p:grpSpPr>
          <a:xfrm>
            <a:off x="-1234764" y="1380146"/>
            <a:ext cx="789975" cy="355950"/>
            <a:chOff x="0" y="-1"/>
            <a:chExt cx="1053300" cy="474600"/>
          </a:xfrm>
        </p:grpSpPr>
        <p:sp>
          <p:nvSpPr>
            <p:cNvPr id="38" name="Google Shape;38;p2"/>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9" name="Google Shape;39;p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40" name="Google Shape;40;p2"/>
          <p:cNvGrpSpPr/>
          <p:nvPr/>
        </p:nvGrpSpPr>
        <p:grpSpPr>
          <a:xfrm>
            <a:off x="-1234764" y="1838282"/>
            <a:ext cx="789975" cy="355950"/>
            <a:chOff x="0" y="-1"/>
            <a:chExt cx="1053300" cy="474600"/>
          </a:xfrm>
        </p:grpSpPr>
        <p:sp>
          <p:nvSpPr>
            <p:cNvPr id="41" name="Google Shape;41;p2"/>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2" name="Google Shape;42;p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43" name="Google Shape;43;p2"/>
          <p:cNvGrpSpPr/>
          <p:nvPr/>
        </p:nvGrpSpPr>
        <p:grpSpPr>
          <a:xfrm>
            <a:off x="-1234764" y="2296419"/>
            <a:ext cx="789975" cy="355950"/>
            <a:chOff x="0" y="-1"/>
            <a:chExt cx="1053300" cy="474600"/>
          </a:xfrm>
        </p:grpSpPr>
        <p:sp>
          <p:nvSpPr>
            <p:cNvPr id="44" name="Google Shape;44;p2"/>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5" name="Google Shape;45;p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46" name="Google Shape;46;p2"/>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47" name="Google Shape;47;p2"/>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48" name="Google Shape;48;p2"/>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grpSp>
        <p:nvGrpSpPr>
          <p:cNvPr id="49" name="Google Shape;49;p2"/>
          <p:cNvGrpSpPr/>
          <p:nvPr/>
        </p:nvGrpSpPr>
        <p:grpSpPr>
          <a:xfrm>
            <a:off x="0" y="-670"/>
            <a:ext cx="9144000" cy="5144850"/>
            <a:chOff x="0" y="0"/>
            <a:chExt cx="12192000" cy="6859800"/>
          </a:xfrm>
        </p:grpSpPr>
        <p:sp>
          <p:nvSpPr>
            <p:cNvPr id="50" name="Google Shape;50;p2"/>
            <p:cNvSpPr/>
            <p:nvPr/>
          </p:nvSpPr>
          <p:spPr>
            <a:xfrm>
              <a:off x="0" y="0"/>
              <a:ext cx="12192000" cy="685980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descr="image5.jpeg" id="51" name="Google Shape;51;p2"/>
            <p:cNvPicPr preferRelativeResize="0"/>
            <p:nvPr/>
          </p:nvPicPr>
          <p:blipFill rotWithShape="1">
            <a:blip r:embed="rId2">
              <a:alphaModFix/>
            </a:blip>
            <a:srcRect b="0" l="0" r="0" t="0"/>
            <a:stretch/>
          </p:blipFill>
          <p:spPr>
            <a:xfrm>
              <a:off x="0" y="0"/>
              <a:ext cx="12192000" cy="6859786"/>
            </a:xfrm>
            <a:prstGeom prst="rect">
              <a:avLst/>
            </a:prstGeom>
            <a:noFill/>
            <a:ln>
              <a:noFill/>
            </a:ln>
          </p:spPr>
        </p:pic>
      </p:grpSp>
      <p:sp>
        <p:nvSpPr>
          <p:cNvPr id="52" name="Google Shape;52;p2"/>
          <p:cNvSpPr/>
          <p:nvPr/>
        </p:nvSpPr>
        <p:spPr>
          <a:xfrm>
            <a:off x="0" y="-1"/>
            <a:ext cx="8256492" cy="5144850"/>
          </a:xfrm>
          <a:custGeom>
            <a:rect b="b" l="l" r="r" t="t"/>
            <a:pathLst>
              <a:path extrusionOk="0" h="21600" w="21600">
                <a:moveTo>
                  <a:pt x="0" y="0"/>
                </a:moveTo>
                <a:lnTo>
                  <a:pt x="21600" y="0"/>
                </a:lnTo>
                <a:lnTo>
                  <a:pt x="16093" y="21600"/>
                </a:lnTo>
                <a:lnTo>
                  <a:pt x="0" y="21600"/>
                </a:lnTo>
                <a:lnTo>
                  <a:pt x="0" y="0"/>
                </a:lnTo>
                <a:close/>
              </a:path>
            </a:pathLst>
          </a:custGeom>
          <a:solidFill>
            <a:srgbClr val="000000">
              <a:alpha val="800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3" name="Google Shape;53;p2"/>
          <p:cNvSpPr/>
          <p:nvPr/>
        </p:nvSpPr>
        <p:spPr>
          <a:xfrm flipH="1" rot="10800000">
            <a:off x="-1" y="-1"/>
            <a:ext cx="3779136" cy="5138370"/>
          </a:xfrm>
          <a:custGeom>
            <a:rect b="b" l="l" r="r" t="t"/>
            <a:pathLst>
              <a:path extrusionOk="0" h="21600" w="21600">
                <a:moveTo>
                  <a:pt x="0" y="21600"/>
                </a:moveTo>
                <a:lnTo>
                  <a:pt x="21600" y="21600"/>
                </a:lnTo>
                <a:lnTo>
                  <a:pt x="9583" y="0"/>
                </a:lnTo>
                <a:lnTo>
                  <a:pt x="0" y="0"/>
                </a:lnTo>
                <a:lnTo>
                  <a:pt x="0" y="21600"/>
                </a:lnTo>
                <a:close/>
              </a:path>
            </a:pathLst>
          </a:custGeom>
          <a:solidFill>
            <a:srgbClr val="000000">
              <a:alpha val="200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4" name="Google Shape;54;p2"/>
          <p:cNvSpPr/>
          <p:nvPr/>
        </p:nvSpPr>
        <p:spPr>
          <a:xfrm flipH="1">
            <a:off x="7038918" y="-1340"/>
            <a:ext cx="2105082" cy="5144850"/>
          </a:xfrm>
          <a:custGeom>
            <a:rect b="b" l="l" r="r" t="t"/>
            <a:pathLst>
              <a:path extrusionOk="0" h="21600" w="21600">
                <a:moveTo>
                  <a:pt x="0" y="21600"/>
                </a:moveTo>
                <a:lnTo>
                  <a:pt x="21600" y="21600"/>
                </a:lnTo>
                <a:lnTo>
                  <a:pt x="0" y="0"/>
                </a:lnTo>
                <a:close/>
              </a:path>
            </a:pathLst>
          </a:custGeom>
          <a:solidFill>
            <a:schemeClr val="accent1">
              <a:alpha val="949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5" name="Google Shape;55;p2"/>
          <p:cNvSpPr/>
          <p:nvPr/>
        </p:nvSpPr>
        <p:spPr>
          <a:xfrm flipH="1" rot="10800000">
            <a:off x="-1" y="-10"/>
            <a:ext cx="2105082" cy="5144850"/>
          </a:xfrm>
          <a:custGeom>
            <a:rect b="b" l="l" r="r" t="t"/>
            <a:pathLst>
              <a:path extrusionOk="0" h="21600" w="21600">
                <a:moveTo>
                  <a:pt x="0" y="21600"/>
                </a:moveTo>
                <a:lnTo>
                  <a:pt x="21600" y="21600"/>
                </a:lnTo>
                <a:lnTo>
                  <a:pt x="0" y="0"/>
                </a:lnTo>
                <a:close/>
              </a:path>
            </a:pathLst>
          </a:custGeom>
          <a:solidFill>
            <a:srgbClr val="FEFEFE">
              <a:alpha val="471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6" name="Google Shape;56;p2"/>
          <p:cNvSpPr txBox="1"/>
          <p:nvPr>
            <p:ph idx="1" type="body"/>
          </p:nvPr>
        </p:nvSpPr>
        <p:spPr>
          <a:xfrm>
            <a:off x="623888" y="-490800"/>
            <a:ext cx="7886700" cy="429600"/>
          </a:xfrm>
          <a:prstGeom prst="rect">
            <a:avLst/>
          </a:prstGeom>
          <a:noFill/>
          <a:ln>
            <a:noFill/>
          </a:ln>
        </p:spPr>
        <p:txBody>
          <a:bodyPr anchorCtr="0" anchor="t" bIns="34275" lIns="34275" spcFirstLastPara="1" rIns="34275" wrap="square" tIns="34275">
            <a:normAutofit/>
          </a:bodyPr>
          <a:lstStyle>
            <a:lvl1pPr indent="-228600" lvl="0" marL="457200" rtl="0" algn="l">
              <a:lnSpc>
                <a:spcPct val="90000"/>
              </a:lnSpc>
              <a:spcBef>
                <a:spcPts val="800"/>
              </a:spcBef>
              <a:spcAft>
                <a:spcPts val="0"/>
              </a:spcAft>
              <a:buClr>
                <a:srgbClr val="FEFEFE"/>
              </a:buClr>
              <a:buSzPts val="1200"/>
              <a:buFont typeface="Tahoma"/>
              <a:buNone/>
              <a:defRPr sz="1200">
                <a:solidFill>
                  <a:srgbClr val="FEFEFE"/>
                </a:solidFill>
              </a:defRPr>
            </a:lvl1pPr>
            <a:lvl2pPr indent="-228600" lvl="1" marL="914400" rtl="0" algn="l">
              <a:lnSpc>
                <a:spcPct val="90000"/>
              </a:lnSpc>
              <a:spcBef>
                <a:spcPts val="800"/>
              </a:spcBef>
              <a:spcAft>
                <a:spcPts val="0"/>
              </a:spcAft>
              <a:buClr>
                <a:srgbClr val="FEFEFE"/>
              </a:buClr>
              <a:buSzPts val="1200"/>
              <a:buFont typeface="Tahoma"/>
              <a:buNone/>
              <a:defRPr sz="1200">
                <a:solidFill>
                  <a:srgbClr val="FEFEFE"/>
                </a:solidFill>
              </a:defRPr>
            </a:lvl2pPr>
            <a:lvl3pPr indent="-228600" lvl="2" marL="1371600" rtl="0" algn="l">
              <a:lnSpc>
                <a:spcPct val="90000"/>
              </a:lnSpc>
              <a:spcBef>
                <a:spcPts val="800"/>
              </a:spcBef>
              <a:spcAft>
                <a:spcPts val="0"/>
              </a:spcAft>
              <a:buClr>
                <a:srgbClr val="FEFEFE"/>
              </a:buClr>
              <a:buSzPts val="1200"/>
              <a:buFont typeface="Tahoma"/>
              <a:buNone/>
              <a:defRPr sz="1200">
                <a:solidFill>
                  <a:srgbClr val="FEFEFE"/>
                </a:solidFill>
              </a:defRPr>
            </a:lvl3pPr>
            <a:lvl4pPr indent="-228600" lvl="3" marL="1828800" rtl="0" algn="l">
              <a:lnSpc>
                <a:spcPct val="90000"/>
              </a:lnSpc>
              <a:spcBef>
                <a:spcPts val="800"/>
              </a:spcBef>
              <a:spcAft>
                <a:spcPts val="0"/>
              </a:spcAft>
              <a:buClr>
                <a:srgbClr val="FEFEFE"/>
              </a:buClr>
              <a:buSzPts val="1200"/>
              <a:buFont typeface="Tahoma"/>
              <a:buNone/>
              <a:defRPr sz="1200">
                <a:solidFill>
                  <a:srgbClr val="FEFEFE"/>
                </a:solidFill>
              </a:defRPr>
            </a:lvl4pPr>
            <a:lvl5pPr indent="-228600" lvl="4" marL="2286000" rtl="0" algn="l">
              <a:lnSpc>
                <a:spcPct val="90000"/>
              </a:lnSpc>
              <a:spcBef>
                <a:spcPts val="800"/>
              </a:spcBef>
              <a:spcAft>
                <a:spcPts val="0"/>
              </a:spcAft>
              <a:buClr>
                <a:srgbClr val="FEFEFE"/>
              </a:buClr>
              <a:buSzPts val="1200"/>
              <a:buFont typeface="Tahoma"/>
              <a:buNone/>
              <a:defRPr sz="1200">
                <a:solidFill>
                  <a:srgbClr val="FEFEFE"/>
                </a:solidFill>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57" name="Google Shape;57;p2"/>
          <p:cNvSpPr txBox="1"/>
          <p:nvPr>
            <p:ph type="title"/>
          </p:nvPr>
        </p:nvSpPr>
        <p:spPr>
          <a:xfrm>
            <a:off x="600075" y="1366048"/>
            <a:ext cx="6015000" cy="2139600"/>
          </a:xfrm>
          <a:prstGeom prst="rect">
            <a:avLst/>
          </a:prstGeom>
          <a:noFill/>
          <a:ln>
            <a:noFill/>
          </a:ln>
        </p:spPr>
        <p:txBody>
          <a:bodyPr anchorCtr="0" anchor="ctr" bIns="34275" lIns="34275" spcFirstLastPara="1" rIns="34275" wrap="square" tIns="34275">
            <a:normAutofit/>
          </a:bodyPr>
          <a:lstStyle>
            <a:lvl1pPr lvl="0" rtl="0" algn="l">
              <a:lnSpc>
                <a:spcPct val="90000"/>
              </a:lnSpc>
              <a:spcBef>
                <a:spcPts val="0"/>
              </a:spcBef>
              <a:spcAft>
                <a:spcPts val="0"/>
              </a:spcAft>
              <a:buClr>
                <a:srgbClr val="FEFEFE"/>
              </a:buClr>
              <a:buSzPts val="4500"/>
              <a:buFont typeface="Tahoma"/>
              <a:buNone/>
              <a:defRPr sz="4500">
                <a:solidFill>
                  <a:srgbClr val="FEFEFE"/>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pic>
        <p:nvPicPr>
          <p:cNvPr descr="Picture Placeholder 5" id="58" name="Google Shape;58;p2"/>
          <p:cNvPicPr preferRelativeResize="0"/>
          <p:nvPr/>
        </p:nvPicPr>
        <p:blipFill rotWithShape="1">
          <a:blip r:embed="rId3">
            <a:alphaModFix/>
          </a:blip>
          <a:srcRect b="0" l="0" r="0" t="0"/>
          <a:stretch/>
        </p:blipFill>
        <p:spPr>
          <a:xfrm>
            <a:off x="556756" y="4599180"/>
            <a:ext cx="2193263" cy="259884"/>
          </a:xfrm>
          <a:prstGeom prst="rect">
            <a:avLst/>
          </a:prstGeom>
          <a:noFill/>
          <a:ln>
            <a:noFill/>
          </a:ln>
        </p:spPr>
      </p:pic>
      <p:sp>
        <p:nvSpPr>
          <p:cNvPr id="59" name="Google Shape;59;p2"/>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Yellow" showMasterSp="0">
  <p:cSld name="Title and Content - Yellow">
    <p:spTree>
      <p:nvGrpSpPr>
        <p:cNvPr id="272" name="Shape 272"/>
        <p:cNvGrpSpPr/>
        <p:nvPr/>
      </p:nvGrpSpPr>
      <p:grpSpPr>
        <a:xfrm>
          <a:off x="0" y="0"/>
          <a:ext cx="0" cy="0"/>
          <a:chOff x="0" y="0"/>
          <a:chExt cx="0" cy="0"/>
        </a:xfrm>
      </p:grpSpPr>
      <p:grpSp>
        <p:nvGrpSpPr>
          <p:cNvPr id="273" name="Google Shape;273;p11"/>
          <p:cNvGrpSpPr/>
          <p:nvPr/>
        </p:nvGrpSpPr>
        <p:grpSpPr>
          <a:xfrm>
            <a:off x="-1234764" y="463870"/>
            <a:ext cx="789975" cy="355950"/>
            <a:chOff x="0" y="-1"/>
            <a:chExt cx="1053300" cy="474600"/>
          </a:xfrm>
        </p:grpSpPr>
        <p:sp>
          <p:nvSpPr>
            <p:cNvPr id="274" name="Google Shape;274;p11"/>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75" name="Google Shape;275;p1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276" name="Google Shape;276;p11"/>
          <p:cNvGrpSpPr/>
          <p:nvPr/>
        </p:nvGrpSpPr>
        <p:grpSpPr>
          <a:xfrm>
            <a:off x="-1234764" y="922008"/>
            <a:ext cx="789975" cy="355950"/>
            <a:chOff x="0" y="-1"/>
            <a:chExt cx="1053300" cy="474600"/>
          </a:xfrm>
        </p:grpSpPr>
        <p:sp>
          <p:nvSpPr>
            <p:cNvPr id="277" name="Google Shape;277;p11"/>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78" name="Google Shape;278;p1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279" name="Google Shape;279;p11"/>
          <p:cNvGrpSpPr/>
          <p:nvPr/>
        </p:nvGrpSpPr>
        <p:grpSpPr>
          <a:xfrm>
            <a:off x="-1234764" y="1380146"/>
            <a:ext cx="789975" cy="355950"/>
            <a:chOff x="0" y="-1"/>
            <a:chExt cx="1053300" cy="474600"/>
          </a:xfrm>
        </p:grpSpPr>
        <p:sp>
          <p:nvSpPr>
            <p:cNvPr id="280" name="Google Shape;280;p11"/>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81" name="Google Shape;281;p1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282" name="Google Shape;282;p11"/>
          <p:cNvGrpSpPr/>
          <p:nvPr/>
        </p:nvGrpSpPr>
        <p:grpSpPr>
          <a:xfrm>
            <a:off x="-1234764" y="1838282"/>
            <a:ext cx="789975" cy="355950"/>
            <a:chOff x="0" y="-1"/>
            <a:chExt cx="1053300" cy="474600"/>
          </a:xfrm>
        </p:grpSpPr>
        <p:sp>
          <p:nvSpPr>
            <p:cNvPr id="283" name="Google Shape;283;p11"/>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84" name="Google Shape;284;p1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285" name="Google Shape;285;p11"/>
          <p:cNvGrpSpPr/>
          <p:nvPr/>
        </p:nvGrpSpPr>
        <p:grpSpPr>
          <a:xfrm>
            <a:off x="-1234764" y="2296419"/>
            <a:ext cx="789975" cy="355950"/>
            <a:chOff x="0" y="-1"/>
            <a:chExt cx="1053300" cy="474600"/>
          </a:xfrm>
        </p:grpSpPr>
        <p:sp>
          <p:nvSpPr>
            <p:cNvPr id="286" name="Google Shape;286;p11"/>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87" name="Google Shape;287;p1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288" name="Google Shape;288;p11"/>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289" name="Google Shape;289;p11"/>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290" name="Google Shape;290;p11"/>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291" name="Google Shape;291;p11"/>
          <p:cNvSpPr/>
          <p:nvPr/>
        </p:nvSpPr>
        <p:spPr>
          <a:xfrm>
            <a:off x="5810816" y="0"/>
            <a:ext cx="3333204" cy="5143500"/>
          </a:xfrm>
          <a:custGeom>
            <a:rect b="b" l="l" r="r" t="t"/>
            <a:pathLst>
              <a:path extrusionOk="0" h="21600" w="21600">
                <a:moveTo>
                  <a:pt x="13638" y="0"/>
                </a:moveTo>
                <a:lnTo>
                  <a:pt x="21600" y="0"/>
                </a:lnTo>
                <a:lnTo>
                  <a:pt x="21600" y="21600"/>
                </a:lnTo>
                <a:lnTo>
                  <a:pt x="0" y="21600"/>
                </a:lnTo>
                <a:lnTo>
                  <a:pt x="13638"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92" name="Google Shape;292;p11"/>
          <p:cNvSpPr/>
          <p:nvPr/>
        </p:nvSpPr>
        <p:spPr>
          <a:xfrm>
            <a:off x="6249969" y="0"/>
            <a:ext cx="2894022" cy="5143500"/>
          </a:xfrm>
          <a:custGeom>
            <a:rect b="b" l="l" r="r" t="t"/>
            <a:pathLst>
              <a:path extrusionOk="0" h="21600" w="21600">
                <a:moveTo>
                  <a:pt x="15707" y="0"/>
                </a:moveTo>
                <a:lnTo>
                  <a:pt x="21600" y="0"/>
                </a:lnTo>
                <a:lnTo>
                  <a:pt x="21600" y="21600"/>
                </a:lnTo>
                <a:lnTo>
                  <a:pt x="0" y="21600"/>
                </a:lnTo>
                <a:lnTo>
                  <a:pt x="15707"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93" name="Google Shape;293;p11"/>
          <p:cNvSpPr/>
          <p:nvPr/>
        </p:nvSpPr>
        <p:spPr>
          <a:xfrm flipH="1" rot="10800000">
            <a:off x="-1" y="0"/>
            <a:ext cx="1052244" cy="2571750"/>
          </a:xfrm>
          <a:custGeom>
            <a:rect b="b" l="l" r="r" t="t"/>
            <a:pathLst>
              <a:path extrusionOk="0" h="21600" w="21600">
                <a:moveTo>
                  <a:pt x="0" y="21600"/>
                </a:moveTo>
                <a:lnTo>
                  <a:pt x="21600" y="21600"/>
                </a:lnTo>
                <a:lnTo>
                  <a:pt x="0"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94" name="Google Shape;294;p11"/>
          <p:cNvSpPr txBox="1"/>
          <p:nvPr>
            <p:ph type="title"/>
          </p:nvPr>
        </p:nvSpPr>
        <p:spPr>
          <a:xfrm>
            <a:off x="1014842" y="719792"/>
            <a:ext cx="5917200" cy="994200"/>
          </a:xfrm>
          <a:prstGeom prst="rect">
            <a:avLst/>
          </a:prstGeom>
          <a:noFill/>
          <a:ln>
            <a:noFill/>
          </a:ln>
        </p:spPr>
        <p:txBody>
          <a:bodyPr anchorCtr="0" anchor="b" bIns="34275" lIns="34275" spcFirstLastPara="1" rIns="34275" wrap="square" tIns="34275">
            <a:normAutofit/>
          </a:bodyPr>
          <a:lstStyle>
            <a:lvl1pPr lvl="0" rtl="0" algn="l">
              <a:lnSpc>
                <a:spcPct val="90000"/>
              </a:lnSpc>
              <a:spcBef>
                <a:spcPts val="0"/>
              </a:spcBef>
              <a:spcAft>
                <a:spcPts val="0"/>
              </a:spcAft>
              <a:buClr>
                <a:srgbClr val="000000"/>
              </a:buClr>
              <a:buSzPts val="3000"/>
              <a:buFont typeface="Georgia"/>
              <a:buNone/>
              <a:defRPr b="0">
                <a:latin typeface="Georgia"/>
                <a:ea typeface="Georgia"/>
                <a:cs typeface="Georgia"/>
                <a:sym typeface="Georgia"/>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95" name="Google Shape;295;p11"/>
          <p:cNvSpPr txBox="1"/>
          <p:nvPr>
            <p:ph idx="1" type="body"/>
          </p:nvPr>
        </p:nvSpPr>
        <p:spPr>
          <a:xfrm>
            <a:off x="1105929" y="1804086"/>
            <a:ext cx="4812900" cy="2996400"/>
          </a:xfrm>
          <a:prstGeom prst="rect">
            <a:avLst/>
          </a:prstGeom>
          <a:noFill/>
          <a:ln>
            <a:noFill/>
          </a:ln>
        </p:spPr>
        <p:txBody>
          <a:bodyPr anchorCtr="0" anchor="t" bIns="34275" lIns="34275" spcFirstLastPara="1" rIns="34275" wrap="square" tIns="34275">
            <a:normAutofit/>
          </a:bodyPr>
          <a:lstStyle>
            <a:lvl1pPr indent="-317500" lvl="0" marL="457200" rtl="0" algn="l">
              <a:lnSpc>
                <a:spcPct val="110000"/>
              </a:lnSpc>
              <a:spcBef>
                <a:spcPts val="800"/>
              </a:spcBef>
              <a:spcAft>
                <a:spcPts val="0"/>
              </a:spcAft>
              <a:buClr>
                <a:srgbClr val="000000"/>
              </a:buClr>
              <a:buSzPts val="1400"/>
              <a:buChar char="•"/>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296" name="Google Shape;296;p11"/>
          <p:cNvSpPr/>
          <p:nvPr/>
        </p:nvSpPr>
        <p:spPr>
          <a:xfrm flipH="1" rot="10800000">
            <a:off x="0" y="-18"/>
            <a:ext cx="818424" cy="2000268"/>
          </a:xfrm>
          <a:custGeom>
            <a:rect b="b" l="l" r="r" t="t"/>
            <a:pathLst>
              <a:path extrusionOk="0" h="21600" w="21600">
                <a:moveTo>
                  <a:pt x="0" y="21600"/>
                </a:moveTo>
                <a:lnTo>
                  <a:pt x="21600" y="21600"/>
                </a:lnTo>
                <a:lnTo>
                  <a:pt x="0"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pic>
        <p:nvPicPr>
          <p:cNvPr descr="Picture Placeholder 5" id="297" name="Google Shape;297;p11"/>
          <p:cNvPicPr preferRelativeResize="0"/>
          <p:nvPr/>
        </p:nvPicPr>
        <p:blipFill rotWithShape="1">
          <a:blip r:embed="rId2">
            <a:alphaModFix/>
          </a:blip>
          <a:srcRect b="0" l="0" r="0" t="0"/>
          <a:stretch/>
        </p:blipFill>
        <p:spPr>
          <a:xfrm>
            <a:off x="6667646" y="4547600"/>
            <a:ext cx="2193262" cy="260587"/>
          </a:xfrm>
          <a:prstGeom prst="rect">
            <a:avLst/>
          </a:prstGeom>
          <a:noFill/>
          <a:ln>
            <a:noFill/>
          </a:ln>
        </p:spPr>
      </p:pic>
      <p:sp>
        <p:nvSpPr>
          <p:cNvPr id="298" name="Google Shape;298;p11"/>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Black" showMasterSp="0">
  <p:cSld name="Title and Content - Black">
    <p:spTree>
      <p:nvGrpSpPr>
        <p:cNvPr id="299" name="Shape 299"/>
        <p:cNvGrpSpPr/>
        <p:nvPr/>
      </p:nvGrpSpPr>
      <p:grpSpPr>
        <a:xfrm>
          <a:off x="0" y="0"/>
          <a:ext cx="0" cy="0"/>
          <a:chOff x="0" y="0"/>
          <a:chExt cx="0" cy="0"/>
        </a:xfrm>
      </p:grpSpPr>
      <p:grpSp>
        <p:nvGrpSpPr>
          <p:cNvPr id="300" name="Google Shape;300;p12"/>
          <p:cNvGrpSpPr/>
          <p:nvPr/>
        </p:nvGrpSpPr>
        <p:grpSpPr>
          <a:xfrm>
            <a:off x="-1234764" y="463870"/>
            <a:ext cx="789975" cy="355950"/>
            <a:chOff x="0" y="-1"/>
            <a:chExt cx="1053300" cy="474600"/>
          </a:xfrm>
        </p:grpSpPr>
        <p:sp>
          <p:nvSpPr>
            <p:cNvPr id="301" name="Google Shape;301;p12"/>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02" name="Google Shape;302;p1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303" name="Google Shape;303;p12"/>
          <p:cNvGrpSpPr/>
          <p:nvPr/>
        </p:nvGrpSpPr>
        <p:grpSpPr>
          <a:xfrm>
            <a:off x="-1234764" y="922008"/>
            <a:ext cx="789975" cy="355950"/>
            <a:chOff x="0" y="-1"/>
            <a:chExt cx="1053300" cy="474600"/>
          </a:xfrm>
        </p:grpSpPr>
        <p:sp>
          <p:nvSpPr>
            <p:cNvPr id="304" name="Google Shape;304;p12"/>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05" name="Google Shape;305;p1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306" name="Google Shape;306;p12"/>
          <p:cNvGrpSpPr/>
          <p:nvPr/>
        </p:nvGrpSpPr>
        <p:grpSpPr>
          <a:xfrm>
            <a:off x="-1234764" y="1380146"/>
            <a:ext cx="789975" cy="355950"/>
            <a:chOff x="0" y="-1"/>
            <a:chExt cx="1053300" cy="474600"/>
          </a:xfrm>
        </p:grpSpPr>
        <p:sp>
          <p:nvSpPr>
            <p:cNvPr id="307" name="Google Shape;307;p12"/>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08" name="Google Shape;308;p1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309" name="Google Shape;309;p12"/>
          <p:cNvGrpSpPr/>
          <p:nvPr/>
        </p:nvGrpSpPr>
        <p:grpSpPr>
          <a:xfrm>
            <a:off x="-1234764" y="1838282"/>
            <a:ext cx="789975" cy="355950"/>
            <a:chOff x="0" y="-1"/>
            <a:chExt cx="1053300" cy="474600"/>
          </a:xfrm>
        </p:grpSpPr>
        <p:sp>
          <p:nvSpPr>
            <p:cNvPr id="310" name="Google Shape;310;p12"/>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11" name="Google Shape;311;p1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312" name="Google Shape;312;p12"/>
          <p:cNvGrpSpPr/>
          <p:nvPr/>
        </p:nvGrpSpPr>
        <p:grpSpPr>
          <a:xfrm>
            <a:off x="-1234764" y="2296419"/>
            <a:ext cx="789975" cy="355950"/>
            <a:chOff x="0" y="-1"/>
            <a:chExt cx="1053300" cy="474600"/>
          </a:xfrm>
        </p:grpSpPr>
        <p:sp>
          <p:nvSpPr>
            <p:cNvPr id="313" name="Google Shape;313;p12"/>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14" name="Google Shape;314;p1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315" name="Google Shape;315;p12"/>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316" name="Google Shape;316;p12"/>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317" name="Google Shape;317;p12"/>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318" name="Google Shape;318;p12"/>
          <p:cNvSpPr/>
          <p:nvPr/>
        </p:nvSpPr>
        <p:spPr>
          <a:xfrm>
            <a:off x="5810816" y="0"/>
            <a:ext cx="3333204" cy="5143500"/>
          </a:xfrm>
          <a:custGeom>
            <a:rect b="b" l="l" r="r" t="t"/>
            <a:pathLst>
              <a:path extrusionOk="0" h="21600" w="21600">
                <a:moveTo>
                  <a:pt x="13638" y="0"/>
                </a:moveTo>
                <a:lnTo>
                  <a:pt x="21600" y="0"/>
                </a:lnTo>
                <a:lnTo>
                  <a:pt x="21600" y="21600"/>
                </a:lnTo>
                <a:lnTo>
                  <a:pt x="0" y="21600"/>
                </a:lnTo>
                <a:lnTo>
                  <a:pt x="13638" y="0"/>
                </a:lnTo>
                <a:close/>
              </a:path>
            </a:pathLst>
          </a:custGeom>
          <a:solidFill>
            <a:srgbClr val="000000">
              <a:alpha val="8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19" name="Google Shape;319;p12"/>
          <p:cNvSpPr/>
          <p:nvPr/>
        </p:nvSpPr>
        <p:spPr>
          <a:xfrm>
            <a:off x="6249969" y="0"/>
            <a:ext cx="2894022" cy="5143500"/>
          </a:xfrm>
          <a:custGeom>
            <a:rect b="b" l="l" r="r" t="t"/>
            <a:pathLst>
              <a:path extrusionOk="0" h="21600" w="21600">
                <a:moveTo>
                  <a:pt x="15707" y="0"/>
                </a:moveTo>
                <a:lnTo>
                  <a:pt x="21600" y="0"/>
                </a:lnTo>
                <a:lnTo>
                  <a:pt x="21600" y="21600"/>
                </a:lnTo>
                <a:lnTo>
                  <a:pt x="0" y="21600"/>
                </a:lnTo>
                <a:lnTo>
                  <a:pt x="15707"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pic>
        <p:nvPicPr>
          <p:cNvPr descr="Picture Placeholder 5" id="320" name="Google Shape;320;p12"/>
          <p:cNvPicPr preferRelativeResize="0"/>
          <p:nvPr/>
        </p:nvPicPr>
        <p:blipFill rotWithShape="1">
          <a:blip r:embed="rId2">
            <a:alphaModFix/>
          </a:blip>
          <a:srcRect b="0" l="0" r="0" t="0"/>
          <a:stretch/>
        </p:blipFill>
        <p:spPr>
          <a:xfrm>
            <a:off x="6672397" y="4550087"/>
            <a:ext cx="2193262" cy="259884"/>
          </a:xfrm>
          <a:prstGeom prst="rect">
            <a:avLst/>
          </a:prstGeom>
          <a:noFill/>
          <a:ln>
            <a:noFill/>
          </a:ln>
        </p:spPr>
      </p:pic>
      <p:sp>
        <p:nvSpPr>
          <p:cNvPr id="321" name="Google Shape;321;p12"/>
          <p:cNvSpPr txBox="1"/>
          <p:nvPr>
            <p:ph type="title"/>
          </p:nvPr>
        </p:nvSpPr>
        <p:spPr>
          <a:xfrm>
            <a:off x="1014842" y="719792"/>
            <a:ext cx="5917200" cy="994200"/>
          </a:xfrm>
          <a:prstGeom prst="rect">
            <a:avLst/>
          </a:prstGeom>
          <a:noFill/>
          <a:ln>
            <a:noFill/>
          </a:ln>
        </p:spPr>
        <p:txBody>
          <a:bodyPr anchorCtr="0" anchor="b" bIns="34275" lIns="34275" spcFirstLastPara="1" rIns="34275" wrap="square" tIns="34275">
            <a:normAutofit/>
          </a:bodyPr>
          <a:lstStyle>
            <a:lvl1pPr lvl="0" rtl="0" algn="l">
              <a:lnSpc>
                <a:spcPct val="90000"/>
              </a:lnSpc>
              <a:spcBef>
                <a:spcPts val="0"/>
              </a:spcBef>
              <a:spcAft>
                <a:spcPts val="0"/>
              </a:spcAft>
              <a:buClr>
                <a:srgbClr val="000000"/>
              </a:buClr>
              <a:buSzPts val="3000"/>
              <a:buFont typeface="Georgia"/>
              <a:buNone/>
              <a:defRPr b="0">
                <a:latin typeface="Georgia"/>
                <a:ea typeface="Georgia"/>
                <a:cs typeface="Georgia"/>
                <a:sym typeface="Georgia"/>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22" name="Google Shape;322;p12"/>
          <p:cNvSpPr txBox="1"/>
          <p:nvPr>
            <p:ph idx="1" type="body"/>
          </p:nvPr>
        </p:nvSpPr>
        <p:spPr>
          <a:xfrm>
            <a:off x="1105929" y="1804086"/>
            <a:ext cx="4812900" cy="2996400"/>
          </a:xfrm>
          <a:prstGeom prst="rect">
            <a:avLst/>
          </a:prstGeom>
          <a:noFill/>
          <a:ln>
            <a:noFill/>
          </a:ln>
        </p:spPr>
        <p:txBody>
          <a:bodyPr anchorCtr="0" anchor="t" bIns="34275" lIns="34275" spcFirstLastPara="1" rIns="34275" wrap="square" tIns="34275">
            <a:normAutofit/>
          </a:bodyPr>
          <a:lstStyle>
            <a:lvl1pPr indent="-317500" lvl="0" marL="457200" rtl="0" algn="l">
              <a:lnSpc>
                <a:spcPct val="110000"/>
              </a:lnSpc>
              <a:spcBef>
                <a:spcPts val="800"/>
              </a:spcBef>
              <a:spcAft>
                <a:spcPts val="0"/>
              </a:spcAft>
              <a:buClr>
                <a:srgbClr val="000000"/>
              </a:buClr>
              <a:buSzPts val="1400"/>
              <a:buChar char="•"/>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323" name="Google Shape;323;p12"/>
          <p:cNvSpPr/>
          <p:nvPr/>
        </p:nvSpPr>
        <p:spPr>
          <a:xfrm flipH="1" rot="10800000">
            <a:off x="-1" y="0"/>
            <a:ext cx="1052244" cy="2571750"/>
          </a:xfrm>
          <a:custGeom>
            <a:rect b="b" l="l" r="r" t="t"/>
            <a:pathLst>
              <a:path extrusionOk="0" h="21600" w="21600">
                <a:moveTo>
                  <a:pt x="0" y="21600"/>
                </a:moveTo>
                <a:lnTo>
                  <a:pt x="21600" y="21600"/>
                </a:lnTo>
                <a:lnTo>
                  <a:pt x="0" y="0"/>
                </a:lnTo>
                <a:close/>
              </a:path>
            </a:pathLst>
          </a:custGeom>
          <a:solidFill>
            <a:srgbClr val="000000">
              <a:alpha val="8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24" name="Google Shape;324;p12"/>
          <p:cNvSpPr/>
          <p:nvPr/>
        </p:nvSpPr>
        <p:spPr>
          <a:xfrm flipH="1" rot="10800000">
            <a:off x="0" y="-18"/>
            <a:ext cx="818424" cy="2000268"/>
          </a:xfrm>
          <a:custGeom>
            <a:rect b="b" l="l" r="r" t="t"/>
            <a:pathLst>
              <a:path extrusionOk="0" h="21600" w="21600">
                <a:moveTo>
                  <a:pt x="0" y="21600"/>
                </a:moveTo>
                <a:lnTo>
                  <a:pt x="21600" y="21600"/>
                </a:lnTo>
                <a:lnTo>
                  <a:pt x="0"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25" name="Google Shape;325;p12"/>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Short" showMasterSp="0">
  <p:cSld name="Table of Contents - Short">
    <p:spTree>
      <p:nvGrpSpPr>
        <p:cNvPr id="326" name="Shape 326"/>
        <p:cNvGrpSpPr/>
        <p:nvPr/>
      </p:nvGrpSpPr>
      <p:grpSpPr>
        <a:xfrm>
          <a:off x="0" y="0"/>
          <a:ext cx="0" cy="0"/>
          <a:chOff x="0" y="0"/>
          <a:chExt cx="0" cy="0"/>
        </a:xfrm>
      </p:grpSpPr>
      <p:grpSp>
        <p:nvGrpSpPr>
          <p:cNvPr id="327" name="Google Shape;327;p13"/>
          <p:cNvGrpSpPr/>
          <p:nvPr/>
        </p:nvGrpSpPr>
        <p:grpSpPr>
          <a:xfrm>
            <a:off x="-1234764" y="463870"/>
            <a:ext cx="789975" cy="355950"/>
            <a:chOff x="0" y="-1"/>
            <a:chExt cx="1053300" cy="474600"/>
          </a:xfrm>
        </p:grpSpPr>
        <p:sp>
          <p:nvSpPr>
            <p:cNvPr id="328" name="Google Shape;328;p13"/>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29" name="Google Shape;329;p1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330" name="Google Shape;330;p13"/>
          <p:cNvGrpSpPr/>
          <p:nvPr/>
        </p:nvGrpSpPr>
        <p:grpSpPr>
          <a:xfrm>
            <a:off x="-1234764" y="922008"/>
            <a:ext cx="789975" cy="355950"/>
            <a:chOff x="0" y="-1"/>
            <a:chExt cx="1053300" cy="474600"/>
          </a:xfrm>
        </p:grpSpPr>
        <p:sp>
          <p:nvSpPr>
            <p:cNvPr id="331" name="Google Shape;331;p13"/>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32" name="Google Shape;332;p1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333" name="Google Shape;333;p13"/>
          <p:cNvGrpSpPr/>
          <p:nvPr/>
        </p:nvGrpSpPr>
        <p:grpSpPr>
          <a:xfrm>
            <a:off x="-1234764" y="1380146"/>
            <a:ext cx="789975" cy="355950"/>
            <a:chOff x="0" y="-1"/>
            <a:chExt cx="1053300" cy="474600"/>
          </a:xfrm>
        </p:grpSpPr>
        <p:sp>
          <p:nvSpPr>
            <p:cNvPr id="334" name="Google Shape;334;p13"/>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35" name="Google Shape;335;p1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336" name="Google Shape;336;p13"/>
          <p:cNvGrpSpPr/>
          <p:nvPr/>
        </p:nvGrpSpPr>
        <p:grpSpPr>
          <a:xfrm>
            <a:off x="-1234764" y="1838282"/>
            <a:ext cx="789975" cy="355950"/>
            <a:chOff x="0" y="-1"/>
            <a:chExt cx="1053300" cy="474600"/>
          </a:xfrm>
        </p:grpSpPr>
        <p:sp>
          <p:nvSpPr>
            <p:cNvPr id="337" name="Google Shape;337;p13"/>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38" name="Google Shape;338;p1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339" name="Google Shape;339;p13"/>
          <p:cNvGrpSpPr/>
          <p:nvPr/>
        </p:nvGrpSpPr>
        <p:grpSpPr>
          <a:xfrm>
            <a:off x="-1234764" y="2296419"/>
            <a:ext cx="789975" cy="355950"/>
            <a:chOff x="0" y="-1"/>
            <a:chExt cx="1053300" cy="474600"/>
          </a:xfrm>
        </p:grpSpPr>
        <p:sp>
          <p:nvSpPr>
            <p:cNvPr id="340" name="Google Shape;340;p13"/>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41" name="Google Shape;341;p1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342" name="Google Shape;342;p13"/>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343" name="Google Shape;343;p13"/>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344" name="Google Shape;344;p13"/>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345" name="Google Shape;345;p13"/>
          <p:cNvSpPr/>
          <p:nvPr/>
        </p:nvSpPr>
        <p:spPr>
          <a:xfrm>
            <a:off x="5810816" y="0"/>
            <a:ext cx="3333204" cy="5143500"/>
          </a:xfrm>
          <a:custGeom>
            <a:rect b="b" l="l" r="r" t="t"/>
            <a:pathLst>
              <a:path extrusionOk="0" h="21600" w="21600">
                <a:moveTo>
                  <a:pt x="13638" y="0"/>
                </a:moveTo>
                <a:lnTo>
                  <a:pt x="21600" y="0"/>
                </a:lnTo>
                <a:lnTo>
                  <a:pt x="21600" y="21600"/>
                </a:lnTo>
                <a:lnTo>
                  <a:pt x="0" y="21600"/>
                </a:lnTo>
                <a:lnTo>
                  <a:pt x="13638"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46" name="Google Shape;346;p13"/>
          <p:cNvSpPr/>
          <p:nvPr/>
        </p:nvSpPr>
        <p:spPr>
          <a:xfrm>
            <a:off x="6249969" y="0"/>
            <a:ext cx="2894022" cy="5143500"/>
          </a:xfrm>
          <a:custGeom>
            <a:rect b="b" l="l" r="r" t="t"/>
            <a:pathLst>
              <a:path extrusionOk="0" h="21600" w="21600">
                <a:moveTo>
                  <a:pt x="15707" y="0"/>
                </a:moveTo>
                <a:lnTo>
                  <a:pt x="21600" y="0"/>
                </a:lnTo>
                <a:lnTo>
                  <a:pt x="21600" y="21600"/>
                </a:lnTo>
                <a:lnTo>
                  <a:pt x="0" y="21600"/>
                </a:lnTo>
                <a:lnTo>
                  <a:pt x="15707"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47" name="Google Shape;347;p13"/>
          <p:cNvSpPr/>
          <p:nvPr/>
        </p:nvSpPr>
        <p:spPr>
          <a:xfrm flipH="1" rot="10800000">
            <a:off x="-1" y="0"/>
            <a:ext cx="982098" cy="2400300"/>
          </a:xfrm>
          <a:custGeom>
            <a:rect b="b" l="l" r="r" t="t"/>
            <a:pathLst>
              <a:path extrusionOk="0" h="21600" w="21600">
                <a:moveTo>
                  <a:pt x="0" y="21600"/>
                </a:moveTo>
                <a:lnTo>
                  <a:pt x="21600" y="21600"/>
                </a:lnTo>
                <a:lnTo>
                  <a:pt x="0"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48" name="Google Shape;348;p13"/>
          <p:cNvSpPr txBox="1"/>
          <p:nvPr>
            <p:ph type="title"/>
          </p:nvPr>
        </p:nvSpPr>
        <p:spPr>
          <a:xfrm>
            <a:off x="828675" y="1051040"/>
            <a:ext cx="5967600" cy="1369800"/>
          </a:xfrm>
          <a:prstGeom prst="rect">
            <a:avLst/>
          </a:prstGeom>
          <a:noFill/>
          <a:ln>
            <a:noFill/>
          </a:ln>
        </p:spPr>
        <p:txBody>
          <a:bodyPr anchorCtr="0" anchor="t" bIns="34275" lIns="34275" spcFirstLastPara="1" rIns="34275" wrap="square" tIns="34275">
            <a:normAutofit/>
          </a:bodyPr>
          <a:lstStyle>
            <a:lvl1pPr lvl="0" rtl="0" algn="l">
              <a:lnSpc>
                <a:spcPct val="90000"/>
              </a:lnSpc>
              <a:spcBef>
                <a:spcPts val="0"/>
              </a:spcBef>
              <a:spcAft>
                <a:spcPts val="0"/>
              </a:spcAft>
              <a:buClr>
                <a:srgbClr val="000000"/>
              </a:buClr>
              <a:buSzPts val="4500"/>
              <a:buFont typeface="Georgia"/>
              <a:buNone/>
              <a:defRPr b="0" sz="4500">
                <a:latin typeface="Georgia"/>
                <a:ea typeface="Georgia"/>
                <a:cs typeface="Georgia"/>
                <a:sym typeface="Georgia"/>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49" name="Google Shape;349;p13"/>
          <p:cNvSpPr txBox="1"/>
          <p:nvPr>
            <p:ph idx="1" type="body"/>
          </p:nvPr>
        </p:nvSpPr>
        <p:spPr>
          <a:xfrm>
            <a:off x="828675" y="540749"/>
            <a:ext cx="5955600" cy="406500"/>
          </a:xfrm>
          <a:prstGeom prst="rect">
            <a:avLst/>
          </a:prstGeom>
          <a:noFill/>
          <a:ln>
            <a:noFill/>
          </a:ln>
        </p:spPr>
        <p:txBody>
          <a:bodyPr anchorCtr="0" anchor="b" bIns="34275" lIns="34275" spcFirstLastPara="1" rIns="34275" wrap="square" tIns="34275">
            <a:normAutofit/>
          </a:bodyPr>
          <a:lstStyle>
            <a:lvl1pPr indent="-228600" lvl="0" marL="457200" rtl="0" algn="l">
              <a:lnSpc>
                <a:spcPct val="110000"/>
              </a:lnSpc>
              <a:spcBef>
                <a:spcPts val="800"/>
              </a:spcBef>
              <a:spcAft>
                <a:spcPts val="0"/>
              </a:spcAft>
              <a:buClr>
                <a:srgbClr val="000000"/>
              </a:buClr>
              <a:buSzPts val="1400"/>
              <a:buNone/>
              <a:defRPr/>
            </a:lvl1pPr>
            <a:lvl2pPr indent="-228600" lvl="1" marL="914400" rtl="0" algn="l">
              <a:lnSpc>
                <a:spcPct val="110000"/>
              </a:lnSpc>
              <a:spcBef>
                <a:spcPts val="800"/>
              </a:spcBef>
              <a:spcAft>
                <a:spcPts val="0"/>
              </a:spcAft>
              <a:buClr>
                <a:srgbClr val="000000"/>
              </a:buClr>
              <a:buSzPts val="1400"/>
              <a:buNone/>
              <a:defRPr/>
            </a:lvl2pPr>
            <a:lvl3pPr indent="-228600" lvl="2" marL="1371600" rtl="0" algn="l">
              <a:lnSpc>
                <a:spcPct val="110000"/>
              </a:lnSpc>
              <a:spcBef>
                <a:spcPts val="800"/>
              </a:spcBef>
              <a:spcAft>
                <a:spcPts val="0"/>
              </a:spcAft>
              <a:buClr>
                <a:srgbClr val="000000"/>
              </a:buClr>
              <a:buSzPts val="1400"/>
              <a:buNone/>
              <a:defRPr/>
            </a:lvl3pPr>
            <a:lvl4pPr indent="-228600" lvl="3" marL="1828800" rtl="0" algn="l">
              <a:lnSpc>
                <a:spcPct val="110000"/>
              </a:lnSpc>
              <a:spcBef>
                <a:spcPts val="800"/>
              </a:spcBef>
              <a:spcAft>
                <a:spcPts val="0"/>
              </a:spcAft>
              <a:buClr>
                <a:srgbClr val="000000"/>
              </a:buClr>
              <a:buSzPts val="1400"/>
              <a:buNone/>
              <a:defRPr/>
            </a:lvl4pPr>
            <a:lvl5pPr indent="-228600" lvl="4" marL="2286000" rtl="0" algn="l">
              <a:lnSpc>
                <a:spcPct val="110000"/>
              </a:lnSpc>
              <a:spcBef>
                <a:spcPts val="800"/>
              </a:spcBef>
              <a:spcAft>
                <a:spcPts val="0"/>
              </a:spcAft>
              <a:buClr>
                <a:srgbClr val="000000"/>
              </a:buClr>
              <a:buSzPts val="1400"/>
              <a:buNone/>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pic>
        <p:nvPicPr>
          <p:cNvPr descr="Picture Placeholder 5" id="350" name="Google Shape;350;p13"/>
          <p:cNvPicPr preferRelativeResize="0"/>
          <p:nvPr/>
        </p:nvPicPr>
        <p:blipFill rotWithShape="1">
          <a:blip r:embed="rId2">
            <a:alphaModFix/>
          </a:blip>
          <a:srcRect b="0" l="0" r="0" t="0"/>
          <a:stretch/>
        </p:blipFill>
        <p:spPr>
          <a:xfrm>
            <a:off x="6667646" y="4547600"/>
            <a:ext cx="2193262" cy="260587"/>
          </a:xfrm>
          <a:prstGeom prst="rect">
            <a:avLst/>
          </a:prstGeom>
          <a:noFill/>
          <a:ln>
            <a:noFill/>
          </a:ln>
        </p:spPr>
      </p:pic>
      <p:sp>
        <p:nvSpPr>
          <p:cNvPr id="351" name="Google Shape;351;p13"/>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Long" showMasterSp="0">
  <p:cSld name="Table of Contents - Long">
    <p:spTree>
      <p:nvGrpSpPr>
        <p:cNvPr id="352" name="Shape 352"/>
        <p:cNvGrpSpPr/>
        <p:nvPr/>
      </p:nvGrpSpPr>
      <p:grpSpPr>
        <a:xfrm>
          <a:off x="0" y="0"/>
          <a:ext cx="0" cy="0"/>
          <a:chOff x="0" y="0"/>
          <a:chExt cx="0" cy="0"/>
        </a:xfrm>
      </p:grpSpPr>
      <p:grpSp>
        <p:nvGrpSpPr>
          <p:cNvPr id="353" name="Google Shape;353;p14"/>
          <p:cNvGrpSpPr/>
          <p:nvPr/>
        </p:nvGrpSpPr>
        <p:grpSpPr>
          <a:xfrm>
            <a:off x="-1234764" y="463870"/>
            <a:ext cx="789975" cy="355950"/>
            <a:chOff x="0" y="-1"/>
            <a:chExt cx="1053300" cy="474600"/>
          </a:xfrm>
        </p:grpSpPr>
        <p:sp>
          <p:nvSpPr>
            <p:cNvPr id="354" name="Google Shape;354;p14"/>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55" name="Google Shape;355;p1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356" name="Google Shape;356;p14"/>
          <p:cNvGrpSpPr/>
          <p:nvPr/>
        </p:nvGrpSpPr>
        <p:grpSpPr>
          <a:xfrm>
            <a:off x="-1234764" y="922008"/>
            <a:ext cx="789975" cy="355950"/>
            <a:chOff x="0" y="-1"/>
            <a:chExt cx="1053300" cy="474600"/>
          </a:xfrm>
        </p:grpSpPr>
        <p:sp>
          <p:nvSpPr>
            <p:cNvPr id="357" name="Google Shape;357;p14"/>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58" name="Google Shape;358;p1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359" name="Google Shape;359;p14"/>
          <p:cNvGrpSpPr/>
          <p:nvPr/>
        </p:nvGrpSpPr>
        <p:grpSpPr>
          <a:xfrm>
            <a:off x="-1234764" y="1380146"/>
            <a:ext cx="789975" cy="355950"/>
            <a:chOff x="0" y="-1"/>
            <a:chExt cx="1053300" cy="474600"/>
          </a:xfrm>
        </p:grpSpPr>
        <p:sp>
          <p:nvSpPr>
            <p:cNvPr id="360" name="Google Shape;360;p14"/>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61" name="Google Shape;361;p1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362" name="Google Shape;362;p14"/>
          <p:cNvGrpSpPr/>
          <p:nvPr/>
        </p:nvGrpSpPr>
        <p:grpSpPr>
          <a:xfrm>
            <a:off x="-1234764" y="1838282"/>
            <a:ext cx="789975" cy="355950"/>
            <a:chOff x="0" y="-1"/>
            <a:chExt cx="1053300" cy="474600"/>
          </a:xfrm>
        </p:grpSpPr>
        <p:sp>
          <p:nvSpPr>
            <p:cNvPr id="363" name="Google Shape;363;p14"/>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64" name="Google Shape;364;p1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365" name="Google Shape;365;p14"/>
          <p:cNvGrpSpPr/>
          <p:nvPr/>
        </p:nvGrpSpPr>
        <p:grpSpPr>
          <a:xfrm>
            <a:off x="-1234764" y="2296419"/>
            <a:ext cx="789975" cy="355950"/>
            <a:chOff x="0" y="-1"/>
            <a:chExt cx="1053300" cy="474600"/>
          </a:xfrm>
        </p:grpSpPr>
        <p:sp>
          <p:nvSpPr>
            <p:cNvPr id="366" name="Google Shape;366;p14"/>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67" name="Google Shape;367;p1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368" name="Google Shape;368;p14"/>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369" name="Google Shape;369;p14"/>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370" name="Google Shape;370;p14"/>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371" name="Google Shape;371;p14"/>
          <p:cNvSpPr/>
          <p:nvPr/>
        </p:nvSpPr>
        <p:spPr>
          <a:xfrm flipH="1" rot="10800000">
            <a:off x="-1" y="0"/>
            <a:ext cx="982098" cy="2400300"/>
          </a:xfrm>
          <a:custGeom>
            <a:rect b="b" l="l" r="r" t="t"/>
            <a:pathLst>
              <a:path extrusionOk="0" h="21600" w="21600">
                <a:moveTo>
                  <a:pt x="0" y="21600"/>
                </a:moveTo>
                <a:lnTo>
                  <a:pt x="21600" y="21600"/>
                </a:lnTo>
                <a:lnTo>
                  <a:pt x="0"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72" name="Google Shape;372;p14"/>
          <p:cNvSpPr txBox="1"/>
          <p:nvPr>
            <p:ph type="title"/>
          </p:nvPr>
        </p:nvSpPr>
        <p:spPr>
          <a:xfrm>
            <a:off x="773068" y="1015069"/>
            <a:ext cx="8029500" cy="1308600"/>
          </a:xfrm>
          <a:prstGeom prst="rect">
            <a:avLst/>
          </a:prstGeom>
          <a:noFill/>
          <a:ln>
            <a:noFill/>
          </a:ln>
        </p:spPr>
        <p:txBody>
          <a:bodyPr anchorCtr="0" anchor="t" bIns="34275" lIns="34275" spcFirstLastPara="1" rIns="34275" wrap="square" tIns="34275">
            <a:normAutofit/>
          </a:bodyPr>
          <a:lstStyle>
            <a:lvl1pPr lvl="0" rtl="0" algn="l">
              <a:lnSpc>
                <a:spcPct val="90000"/>
              </a:lnSpc>
              <a:spcBef>
                <a:spcPts val="0"/>
              </a:spcBef>
              <a:spcAft>
                <a:spcPts val="0"/>
              </a:spcAft>
              <a:buClr>
                <a:srgbClr val="000000"/>
              </a:buClr>
              <a:buSzPts val="4500"/>
              <a:buFont typeface="Georgia"/>
              <a:buNone/>
              <a:defRPr b="0" sz="4500">
                <a:latin typeface="Georgia"/>
                <a:ea typeface="Georgia"/>
                <a:cs typeface="Georgia"/>
                <a:sym typeface="Georgia"/>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73" name="Google Shape;373;p14"/>
          <p:cNvSpPr txBox="1"/>
          <p:nvPr>
            <p:ph idx="1" type="body"/>
          </p:nvPr>
        </p:nvSpPr>
        <p:spPr>
          <a:xfrm>
            <a:off x="828675" y="540749"/>
            <a:ext cx="8029500" cy="406500"/>
          </a:xfrm>
          <a:prstGeom prst="rect">
            <a:avLst/>
          </a:prstGeom>
          <a:noFill/>
          <a:ln>
            <a:noFill/>
          </a:ln>
        </p:spPr>
        <p:txBody>
          <a:bodyPr anchorCtr="0" anchor="b" bIns="34275" lIns="34275" spcFirstLastPara="1" rIns="34275" wrap="square" tIns="34275">
            <a:normAutofit/>
          </a:bodyPr>
          <a:lstStyle>
            <a:lvl1pPr indent="-228600" lvl="0" marL="457200" rtl="0" algn="l">
              <a:lnSpc>
                <a:spcPct val="110000"/>
              </a:lnSpc>
              <a:spcBef>
                <a:spcPts val="800"/>
              </a:spcBef>
              <a:spcAft>
                <a:spcPts val="0"/>
              </a:spcAft>
              <a:buClr>
                <a:srgbClr val="000000"/>
              </a:buClr>
              <a:buSzPts val="1400"/>
              <a:buNone/>
              <a:defRPr/>
            </a:lvl1pPr>
            <a:lvl2pPr indent="-228600" lvl="1" marL="914400" rtl="0" algn="l">
              <a:lnSpc>
                <a:spcPct val="110000"/>
              </a:lnSpc>
              <a:spcBef>
                <a:spcPts val="800"/>
              </a:spcBef>
              <a:spcAft>
                <a:spcPts val="0"/>
              </a:spcAft>
              <a:buClr>
                <a:srgbClr val="000000"/>
              </a:buClr>
              <a:buSzPts val="1400"/>
              <a:buNone/>
              <a:defRPr/>
            </a:lvl2pPr>
            <a:lvl3pPr indent="-228600" lvl="2" marL="1371600" rtl="0" algn="l">
              <a:lnSpc>
                <a:spcPct val="110000"/>
              </a:lnSpc>
              <a:spcBef>
                <a:spcPts val="800"/>
              </a:spcBef>
              <a:spcAft>
                <a:spcPts val="0"/>
              </a:spcAft>
              <a:buClr>
                <a:srgbClr val="000000"/>
              </a:buClr>
              <a:buSzPts val="1400"/>
              <a:buNone/>
              <a:defRPr/>
            </a:lvl3pPr>
            <a:lvl4pPr indent="-228600" lvl="3" marL="1828800" rtl="0" algn="l">
              <a:lnSpc>
                <a:spcPct val="110000"/>
              </a:lnSpc>
              <a:spcBef>
                <a:spcPts val="800"/>
              </a:spcBef>
              <a:spcAft>
                <a:spcPts val="0"/>
              </a:spcAft>
              <a:buClr>
                <a:srgbClr val="000000"/>
              </a:buClr>
              <a:buSzPts val="1400"/>
              <a:buNone/>
              <a:defRPr/>
            </a:lvl4pPr>
            <a:lvl5pPr indent="-228600" lvl="4" marL="2286000" rtl="0" algn="l">
              <a:lnSpc>
                <a:spcPct val="110000"/>
              </a:lnSpc>
              <a:spcBef>
                <a:spcPts val="800"/>
              </a:spcBef>
              <a:spcAft>
                <a:spcPts val="0"/>
              </a:spcAft>
              <a:buClr>
                <a:srgbClr val="000000"/>
              </a:buClr>
              <a:buSzPts val="1400"/>
              <a:buNone/>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374" name="Google Shape;374;p14"/>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 Large Photo" showMasterSp="0">
  <p:cSld name="Bio - Large Photo">
    <p:spTree>
      <p:nvGrpSpPr>
        <p:cNvPr id="375" name="Shape 375"/>
        <p:cNvGrpSpPr/>
        <p:nvPr/>
      </p:nvGrpSpPr>
      <p:grpSpPr>
        <a:xfrm>
          <a:off x="0" y="0"/>
          <a:ext cx="0" cy="0"/>
          <a:chOff x="0" y="0"/>
          <a:chExt cx="0" cy="0"/>
        </a:xfrm>
      </p:grpSpPr>
      <p:grpSp>
        <p:nvGrpSpPr>
          <p:cNvPr id="376" name="Google Shape;376;p15"/>
          <p:cNvGrpSpPr/>
          <p:nvPr/>
        </p:nvGrpSpPr>
        <p:grpSpPr>
          <a:xfrm>
            <a:off x="-1234764" y="463870"/>
            <a:ext cx="789975" cy="355950"/>
            <a:chOff x="0" y="-1"/>
            <a:chExt cx="1053300" cy="474600"/>
          </a:xfrm>
        </p:grpSpPr>
        <p:sp>
          <p:nvSpPr>
            <p:cNvPr id="377" name="Google Shape;377;p15"/>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78" name="Google Shape;378;p15"/>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379" name="Google Shape;379;p15"/>
          <p:cNvGrpSpPr/>
          <p:nvPr/>
        </p:nvGrpSpPr>
        <p:grpSpPr>
          <a:xfrm>
            <a:off x="-1234764" y="922008"/>
            <a:ext cx="789975" cy="355950"/>
            <a:chOff x="0" y="-1"/>
            <a:chExt cx="1053300" cy="474600"/>
          </a:xfrm>
        </p:grpSpPr>
        <p:sp>
          <p:nvSpPr>
            <p:cNvPr id="380" name="Google Shape;380;p15"/>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81" name="Google Shape;381;p15"/>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382" name="Google Shape;382;p15"/>
          <p:cNvGrpSpPr/>
          <p:nvPr/>
        </p:nvGrpSpPr>
        <p:grpSpPr>
          <a:xfrm>
            <a:off x="-1234764" y="1380146"/>
            <a:ext cx="789975" cy="355950"/>
            <a:chOff x="0" y="-1"/>
            <a:chExt cx="1053300" cy="474600"/>
          </a:xfrm>
        </p:grpSpPr>
        <p:sp>
          <p:nvSpPr>
            <p:cNvPr id="383" name="Google Shape;383;p15"/>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84" name="Google Shape;384;p15"/>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385" name="Google Shape;385;p15"/>
          <p:cNvGrpSpPr/>
          <p:nvPr/>
        </p:nvGrpSpPr>
        <p:grpSpPr>
          <a:xfrm>
            <a:off x="-1234764" y="1838282"/>
            <a:ext cx="789975" cy="355950"/>
            <a:chOff x="0" y="-1"/>
            <a:chExt cx="1053300" cy="474600"/>
          </a:xfrm>
        </p:grpSpPr>
        <p:sp>
          <p:nvSpPr>
            <p:cNvPr id="386" name="Google Shape;386;p15"/>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87" name="Google Shape;387;p15"/>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388" name="Google Shape;388;p15"/>
          <p:cNvGrpSpPr/>
          <p:nvPr/>
        </p:nvGrpSpPr>
        <p:grpSpPr>
          <a:xfrm>
            <a:off x="-1234764" y="2296419"/>
            <a:ext cx="789975" cy="355950"/>
            <a:chOff x="0" y="-1"/>
            <a:chExt cx="1053300" cy="474600"/>
          </a:xfrm>
        </p:grpSpPr>
        <p:sp>
          <p:nvSpPr>
            <p:cNvPr id="389" name="Google Shape;389;p15"/>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90" name="Google Shape;390;p15"/>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391" name="Google Shape;391;p15"/>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392" name="Google Shape;392;p15"/>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393" name="Google Shape;393;p15"/>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394" name="Google Shape;394;p15"/>
          <p:cNvSpPr/>
          <p:nvPr/>
        </p:nvSpPr>
        <p:spPr>
          <a:xfrm flipH="1">
            <a:off x="7925058" y="2165684"/>
            <a:ext cx="1218942" cy="2979180"/>
          </a:xfrm>
          <a:custGeom>
            <a:rect b="b" l="l" r="r" t="t"/>
            <a:pathLst>
              <a:path extrusionOk="0" h="21600" w="21600">
                <a:moveTo>
                  <a:pt x="0" y="21600"/>
                </a:moveTo>
                <a:lnTo>
                  <a:pt x="21600" y="21600"/>
                </a:lnTo>
                <a:lnTo>
                  <a:pt x="0" y="0"/>
                </a:lnTo>
                <a:close/>
              </a:path>
            </a:pathLst>
          </a:custGeom>
          <a:solidFill>
            <a:schemeClr val="accent1">
              <a:alpha val="200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395" name="Google Shape;395;p15"/>
          <p:cNvSpPr/>
          <p:nvPr>
            <p:ph idx="2" type="pic"/>
          </p:nvPr>
        </p:nvSpPr>
        <p:spPr>
          <a:xfrm>
            <a:off x="0" y="0"/>
            <a:ext cx="3640500" cy="5144700"/>
          </a:xfrm>
          <a:prstGeom prst="rect">
            <a:avLst/>
          </a:prstGeom>
          <a:noFill/>
          <a:ln>
            <a:noFill/>
          </a:ln>
        </p:spPr>
      </p:sp>
      <p:sp>
        <p:nvSpPr>
          <p:cNvPr id="396" name="Google Shape;396;p15"/>
          <p:cNvSpPr txBox="1"/>
          <p:nvPr>
            <p:ph type="title"/>
          </p:nvPr>
        </p:nvSpPr>
        <p:spPr>
          <a:xfrm>
            <a:off x="3954951" y="273844"/>
            <a:ext cx="4911000" cy="994200"/>
          </a:xfrm>
          <a:prstGeom prst="rect">
            <a:avLst/>
          </a:prstGeom>
          <a:noFill/>
          <a:ln>
            <a:noFill/>
          </a:ln>
        </p:spPr>
        <p:txBody>
          <a:bodyPr anchorCtr="0" anchor="b" bIns="34275" lIns="34275" spcFirstLastPara="1" rIns="34275" wrap="square" tIns="34275">
            <a:normAutofit/>
          </a:bodyPr>
          <a:lstStyle>
            <a:lvl1pPr lvl="0" rtl="0" algn="l">
              <a:lnSpc>
                <a:spcPct val="90000"/>
              </a:lnSpc>
              <a:spcBef>
                <a:spcPts val="0"/>
              </a:spcBef>
              <a:spcAft>
                <a:spcPts val="0"/>
              </a:spcAft>
              <a:buClr>
                <a:srgbClr val="000000"/>
              </a:buClr>
              <a:buSzPts val="2900"/>
              <a:buFont typeface="Tahoma"/>
              <a:buNone/>
              <a:defRPr sz="2900"/>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397" name="Google Shape;397;p15"/>
          <p:cNvSpPr txBox="1"/>
          <p:nvPr>
            <p:ph idx="1" type="body"/>
          </p:nvPr>
        </p:nvSpPr>
        <p:spPr>
          <a:xfrm>
            <a:off x="3954951" y="1825361"/>
            <a:ext cx="4903200" cy="2924700"/>
          </a:xfrm>
          <a:prstGeom prst="rect">
            <a:avLst/>
          </a:prstGeom>
          <a:noFill/>
          <a:ln>
            <a:noFill/>
          </a:ln>
        </p:spPr>
        <p:txBody>
          <a:bodyPr anchorCtr="0" anchor="t" bIns="34275" lIns="34275" spcFirstLastPara="1" rIns="34275" wrap="square" tIns="34275">
            <a:normAutofit/>
          </a:bodyPr>
          <a:lstStyle>
            <a:lvl1pPr indent="-317500" lvl="0" marL="457200" rtl="0" algn="l">
              <a:lnSpc>
                <a:spcPct val="100000"/>
              </a:lnSpc>
              <a:spcBef>
                <a:spcPts val="800"/>
              </a:spcBef>
              <a:spcAft>
                <a:spcPts val="0"/>
              </a:spcAft>
              <a:buClr>
                <a:srgbClr val="000000"/>
              </a:buClr>
              <a:buSzPts val="1400"/>
              <a:buChar char="•"/>
              <a:defRPr sz="1400"/>
            </a:lvl1pPr>
            <a:lvl2pPr indent="-317500" lvl="1" marL="914400" rtl="0" algn="l">
              <a:lnSpc>
                <a:spcPct val="100000"/>
              </a:lnSpc>
              <a:spcBef>
                <a:spcPts val="800"/>
              </a:spcBef>
              <a:spcAft>
                <a:spcPts val="0"/>
              </a:spcAft>
              <a:buClr>
                <a:srgbClr val="000000"/>
              </a:buClr>
              <a:buSzPts val="1400"/>
              <a:buChar char="•"/>
              <a:defRPr sz="1400"/>
            </a:lvl2pPr>
            <a:lvl3pPr indent="-317500" lvl="2" marL="1371600" rtl="0" algn="l">
              <a:lnSpc>
                <a:spcPct val="100000"/>
              </a:lnSpc>
              <a:spcBef>
                <a:spcPts val="800"/>
              </a:spcBef>
              <a:spcAft>
                <a:spcPts val="0"/>
              </a:spcAft>
              <a:buClr>
                <a:srgbClr val="000000"/>
              </a:buClr>
              <a:buSzPts val="1400"/>
              <a:buChar char="•"/>
              <a:defRPr sz="1400"/>
            </a:lvl3pPr>
            <a:lvl4pPr indent="-317500" lvl="3" marL="1828800" rtl="0" algn="l">
              <a:lnSpc>
                <a:spcPct val="100000"/>
              </a:lnSpc>
              <a:spcBef>
                <a:spcPts val="800"/>
              </a:spcBef>
              <a:spcAft>
                <a:spcPts val="0"/>
              </a:spcAft>
              <a:buClr>
                <a:srgbClr val="000000"/>
              </a:buClr>
              <a:buSzPts val="1400"/>
              <a:buChar char="•"/>
              <a:defRPr sz="1400"/>
            </a:lvl4pPr>
            <a:lvl5pPr indent="-317500" lvl="4" marL="2286000" rtl="0" algn="l">
              <a:lnSpc>
                <a:spcPct val="100000"/>
              </a:lnSpc>
              <a:spcBef>
                <a:spcPts val="800"/>
              </a:spcBef>
              <a:spcAft>
                <a:spcPts val="0"/>
              </a:spcAft>
              <a:buClr>
                <a:srgbClr val="000000"/>
              </a:buClr>
              <a:buSzPts val="1400"/>
              <a:buChar char="•"/>
              <a:defRPr sz="1400"/>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398" name="Google Shape;398;p15"/>
          <p:cNvSpPr txBox="1"/>
          <p:nvPr>
            <p:ph idx="3" type="body"/>
          </p:nvPr>
        </p:nvSpPr>
        <p:spPr>
          <a:xfrm>
            <a:off x="3954951" y="1287163"/>
            <a:ext cx="4911000" cy="429600"/>
          </a:xfrm>
          <a:prstGeom prst="rect">
            <a:avLst/>
          </a:prstGeom>
          <a:noFill/>
          <a:ln>
            <a:noFill/>
          </a:ln>
        </p:spPr>
        <p:txBody>
          <a:bodyPr anchorCtr="0" anchor="t" bIns="34275" lIns="34275" spcFirstLastPara="1" rIns="34275" wrap="square" tIns="34275">
            <a:normAutofit/>
          </a:bodyPr>
          <a:lstStyle>
            <a:lvl1pPr indent="-228600" lvl="0" marL="457200" rtl="0" algn="l">
              <a:lnSpc>
                <a:spcPct val="90000"/>
              </a:lnSpc>
              <a:spcBef>
                <a:spcPts val="800"/>
              </a:spcBef>
              <a:spcAft>
                <a:spcPts val="0"/>
              </a:spcAft>
              <a:buClr>
                <a:schemeClr val="accent5"/>
              </a:buClr>
              <a:buSzPts val="1500"/>
              <a:buFont typeface="Tahoma"/>
              <a:buNone/>
              <a:defRPr cap="none">
                <a:solidFill>
                  <a:schemeClr val="accent5"/>
                </a:solidFill>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cxnSp>
        <p:nvCxnSpPr>
          <p:cNvPr id="399" name="Google Shape;399;p15"/>
          <p:cNvCxnSpPr/>
          <p:nvPr/>
        </p:nvCxnSpPr>
        <p:spPr>
          <a:xfrm>
            <a:off x="3954951" y="1730538"/>
            <a:ext cx="4560300" cy="0"/>
          </a:xfrm>
          <a:prstGeom prst="straightConnector1">
            <a:avLst/>
          </a:prstGeom>
          <a:noFill/>
          <a:ln cap="flat" cmpd="sng" w="12700">
            <a:solidFill>
              <a:srgbClr val="000000"/>
            </a:solidFill>
            <a:prstDash val="solid"/>
            <a:miter lim="8000"/>
            <a:headEnd len="sm" w="sm" type="none"/>
            <a:tailEnd len="sm" w="sm" type="none"/>
          </a:ln>
        </p:spPr>
      </p:cxnSp>
      <p:sp>
        <p:nvSpPr>
          <p:cNvPr id="400" name="Google Shape;400;p15"/>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 Small Photo" showMasterSp="0">
  <p:cSld name="Bio - Small Photo">
    <p:spTree>
      <p:nvGrpSpPr>
        <p:cNvPr id="401" name="Shape 401"/>
        <p:cNvGrpSpPr/>
        <p:nvPr/>
      </p:nvGrpSpPr>
      <p:grpSpPr>
        <a:xfrm>
          <a:off x="0" y="0"/>
          <a:ext cx="0" cy="0"/>
          <a:chOff x="0" y="0"/>
          <a:chExt cx="0" cy="0"/>
        </a:xfrm>
      </p:grpSpPr>
      <p:grpSp>
        <p:nvGrpSpPr>
          <p:cNvPr id="402" name="Google Shape;402;p16"/>
          <p:cNvGrpSpPr/>
          <p:nvPr/>
        </p:nvGrpSpPr>
        <p:grpSpPr>
          <a:xfrm>
            <a:off x="-1234764" y="463870"/>
            <a:ext cx="789975" cy="355950"/>
            <a:chOff x="0" y="-1"/>
            <a:chExt cx="1053300" cy="474600"/>
          </a:xfrm>
        </p:grpSpPr>
        <p:sp>
          <p:nvSpPr>
            <p:cNvPr id="403" name="Google Shape;403;p16"/>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04" name="Google Shape;404;p16"/>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405" name="Google Shape;405;p16"/>
          <p:cNvGrpSpPr/>
          <p:nvPr/>
        </p:nvGrpSpPr>
        <p:grpSpPr>
          <a:xfrm>
            <a:off x="-1234764" y="922008"/>
            <a:ext cx="789975" cy="355950"/>
            <a:chOff x="0" y="-1"/>
            <a:chExt cx="1053300" cy="474600"/>
          </a:xfrm>
        </p:grpSpPr>
        <p:sp>
          <p:nvSpPr>
            <p:cNvPr id="406" name="Google Shape;406;p16"/>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07" name="Google Shape;407;p16"/>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408" name="Google Shape;408;p16"/>
          <p:cNvGrpSpPr/>
          <p:nvPr/>
        </p:nvGrpSpPr>
        <p:grpSpPr>
          <a:xfrm>
            <a:off x="-1234764" y="1380146"/>
            <a:ext cx="789975" cy="355950"/>
            <a:chOff x="0" y="-1"/>
            <a:chExt cx="1053300" cy="474600"/>
          </a:xfrm>
        </p:grpSpPr>
        <p:sp>
          <p:nvSpPr>
            <p:cNvPr id="409" name="Google Shape;409;p16"/>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10" name="Google Shape;410;p16"/>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411" name="Google Shape;411;p16"/>
          <p:cNvGrpSpPr/>
          <p:nvPr/>
        </p:nvGrpSpPr>
        <p:grpSpPr>
          <a:xfrm>
            <a:off x="-1234764" y="1838282"/>
            <a:ext cx="789975" cy="355950"/>
            <a:chOff x="0" y="-1"/>
            <a:chExt cx="1053300" cy="474600"/>
          </a:xfrm>
        </p:grpSpPr>
        <p:sp>
          <p:nvSpPr>
            <p:cNvPr id="412" name="Google Shape;412;p16"/>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13" name="Google Shape;413;p16"/>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414" name="Google Shape;414;p16"/>
          <p:cNvGrpSpPr/>
          <p:nvPr/>
        </p:nvGrpSpPr>
        <p:grpSpPr>
          <a:xfrm>
            <a:off x="-1234764" y="2296419"/>
            <a:ext cx="789975" cy="355950"/>
            <a:chOff x="0" y="-1"/>
            <a:chExt cx="1053300" cy="474600"/>
          </a:xfrm>
        </p:grpSpPr>
        <p:sp>
          <p:nvSpPr>
            <p:cNvPr id="415" name="Google Shape;415;p16"/>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16" name="Google Shape;416;p16"/>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417" name="Google Shape;417;p16"/>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418" name="Google Shape;418;p16"/>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419" name="Google Shape;419;p16"/>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420" name="Google Shape;420;p16"/>
          <p:cNvSpPr/>
          <p:nvPr/>
        </p:nvSpPr>
        <p:spPr>
          <a:xfrm flipH="1">
            <a:off x="7925058" y="2165684"/>
            <a:ext cx="1218942" cy="2979180"/>
          </a:xfrm>
          <a:custGeom>
            <a:rect b="b" l="l" r="r" t="t"/>
            <a:pathLst>
              <a:path extrusionOk="0" h="21600" w="21600">
                <a:moveTo>
                  <a:pt x="0" y="21600"/>
                </a:moveTo>
                <a:lnTo>
                  <a:pt x="21600" y="21600"/>
                </a:lnTo>
                <a:lnTo>
                  <a:pt x="0" y="0"/>
                </a:lnTo>
                <a:close/>
              </a:path>
            </a:pathLst>
          </a:custGeom>
          <a:solidFill>
            <a:schemeClr val="accent1">
              <a:alpha val="200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21" name="Google Shape;421;p16"/>
          <p:cNvSpPr/>
          <p:nvPr>
            <p:ph idx="2" type="pic"/>
          </p:nvPr>
        </p:nvSpPr>
        <p:spPr>
          <a:xfrm>
            <a:off x="304226" y="1598417"/>
            <a:ext cx="2351400" cy="3213300"/>
          </a:xfrm>
          <a:prstGeom prst="rect">
            <a:avLst/>
          </a:prstGeom>
          <a:noFill/>
          <a:ln>
            <a:noFill/>
          </a:ln>
        </p:spPr>
      </p:sp>
      <p:sp>
        <p:nvSpPr>
          <p:cNvPr id="422" name="Google Shape;422;p16"/>
          <p:cNvSpPr txBox="1"/>
          <p:nvPr>
            <p:ph type="title"/>
          </p:nvPr>
        </p:nvSpPr>
        <p:spPr>
          <a:xfrm>
            <a:off x="234779" y="273844"/>
            <a:ext cx="8010300" cy="628500"/>
          </a:xfrm>
          <a:prstGeom prst="rect">
            <a:avLst/>
          </a:prstGeom>
          <a:noFill/>
          <a:ln>
            <a:noFill/>
          </a:ln>
        </p:spPr>
        <p:txBody>
          <a:bodyPr anchorCtr="0" anchor="b" bIns="34275" lIns="34275" spcFirstLastPara="1" rIns="34275" wrap="square" tIns="34275">
            <a:normAutofit/>
          </a:bodyPr>
          <a:lstStyle>
            <a:lvl1pPr lvl="0" rtl="0" algn="l">
              <a:lnSpc>
                <a:spcPct val="90000"/>
              </a:lnSpc>
              <a:spcBef>
                <a:spcPts val="0"/>
              </a:spcBef>
              <a:spcAft>
                <a:spcPts val="0"/>
              </a:spcAft>
              <a:buClr>
                <a:srgbClr val="000000"/>
              </a:buClr>
              <a:buSzPts val="3400"/>
              <a:buFont typeface="Tahoma"/>
              <a:buNone/>
              <a:defRPr sz="3400"/>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423" name="Google Shape;423;p16"/>
          <p:cNvSpPr txBox="1"/>
          <p:nvPr>
            <p:ph idx="1" type="body"/>
          </p:nvPr>
        </p:nvSpPr>
        <p:spPr>
          <a:xfrm>
            <a:off x="2908204" y="1770559"/>
            <a:ext cx="5337000" cy="2486400"/>
          </a:xfrm>
          <a:prstGeom prst="rect">
            <a:avLst/>
          </a:prstGeom>
          <a:noFill/>
          <a:ln>
            <a:noFill/>
          </a:ln>
        </p:spPr>
        <p:txBody>
          <a:bodyPr anchorCtr="0" anchor="t" bIns="34275" lIns="34275" spcFirstLastPara="1" rIns="34275" wrap="square" tIns="34275">
            <a:normAutofit/>
          </a:bodyPr>
          <a:lstStyle>
            <a:lvl1pPr indent="-317500" lvl="0" marL="457200" rtl="0" algn="l">
              <a:lnSpc>
                <a:spcPct val="110000"/>
              </a:lnSpc>
              <a:spcBef>
                <a:spcPts val="800"/>
              </a:spcBef>
              <a:spcAft>
                <a:spcPts val="0"/>
              </a:spcAft>
              <a:buClr>
                <a:srgbClr val="000000"/>
              </a:buClr>
              <a:buSzPts val="1400"/>
              <a:buChar char="•"/>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424" name="Google Shape;424;p16"/>
          <p:cNvSpPr txBox="1"/>
          <p:nvPr>
            <p:ph idx="3" type="body"/>
          </p:nvPr>
        </p:nvSpPr>
        <p:spPr>
          <a:xfrm>
            <a:off x="304226" y="920362"/>
            <a:ext cx="7940700" cy="298500"/>
          </a:xfrm>
          <a:prstGeom prst="rect">
            <a:avLst/>
          </a:prstGeom>
          <a:noFill/>
          <a:ln>
            <a:noFill/>
          </a:ln>
        </p:spPr>
        <p:txBody>
          <a:bodyPr anchorCtr="0" anchor="t" bIns="34275" lIns="34275" spcFirstLastPara="1" rIns="34275" wrap="square" tIns="34275">
            <a:normAutofit/>
          </a:bodyPr>
          <a:lstStyle>
            <a:lvl1pPr indent="-228600" lvl="0" marL="457200" rtl="0" algn="l">
              <a:lnSpc>
                <a:spcPct val="90000"/>
              </a:lnSpc>
              <a:spcBef>
                <a:spcPts val="800"/>
              </a:spcBef>
              <a:spcAft>
                <a:spcPts val="0"/>
              </a:spcAft>
              <a:buClr>
                <a:schemeClr val="accent5"/>
              </a:buClr>
              <a:buSzPts val="1500"/>
              <a:buFont typeface="Tahoma"/>
              <a:buNone/>
              <a:defRPr cap="none">
                <a:solidFill>
                  <a:schemeClr val="accent5"/>
                </a:solidFill>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cxnSp>
        <p:nvCxnSpPr>
          <p:cNvPr id="425" name="Google Shape;425;p16"/>
          <p:cNvCxnSpPr/>
          <p:nvPr/>
        </p:nvCxnSpPr>
        <p:spPr>
          <a:xfrm>
            <a:off x="304226" y="1297493"/>
            <a:ext cx="7940700" cy="0"/>
          </a:xfrm>
          <a:prstGeom prst="straightConnector1">
            <a:avLst/>
          </a:prstGeom>
          <a:noFill/>
          <a:ln cap="flat" cmpd="sng" w="12700">
            <a:solidFill>
              <a:srgbClr val="000000"/>
            </a:solidFill>
            <a:prstDash val="solid"/>
            <a:miter lim="8000"/>
            <a:headEnd len="sm" w="sm" type="none"/>
            <a:tailEnd len="sm" w="sm" type="none"/>
          </a:ln>
        </p:spPr>
      </p:cxnSp>
      <p:pic>
        <p:nvPicPr>
          <p:cNvPr descr="Picture Placeholder 5" id="426" name="Google Shape;426;p16"/>
          <p:cNvPicPr preferRelativeResize="0"/>
          <p:nvPr/>
        </p:nvPicPr>
        <p:blipFill rotWithShape="1">
          <a:blip r:embed="rId2">
            <a:alphaModFix/>
          </a:blip>
          <a:srcRect b="0" l="0" r="0" t="0"/>
          <a:stretch/>
        </p:blipFill>
        <p:spPr>
          <a:xfrm>
            <a:off x="6667646" y="4547600"/>
            <a:ext cx="2193262" cy="260587"/>
          </a:xfrm>
          <a:prstGeom prst="rect">
            <a:avLst/>
          </a:prstGeom>
          <a:noFill/>
          <a:ln>
            <a:noFill/>
          </a:ln>
        </p:spPr>
      </p:pic>
      <p:sp>
        <p:nvSpPr>
          <p:cNvPr id="427" name="Google Shape;427;p16"/>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 3 People" showMasterSp="0">
  <p:cSld name="Bio - 3 People">
    <p:spTree>
      <p:nvGrpSpPr>
        <p:cNvPr id="428" name="Shape 428"/>
        <p:cNvGrpSpPr/>
        <p:nvPr/>
      </p:nvGrpSpPr>
      <p:grpSpPr>
        <a:xfrm>
          <a:off x="0" y="0"/>
          <a:ext cx="0" cy="0"/>
          <a:chOff x="0" y="0"/>
          <a:chExt cx="0" cy="0"/>
        </a:xfrm>
      </p:grpSpPr>
      <p:grpSp>
        <p:nvGrpSpPr>
          <p:cNvPr id="429" name="Google Shape;429;p17"/>
          <p:cNvGrpSpPr/>
          <p:nvPr/>
        </p:nvGrpSpPr>
        <p:grpSpPr>
          <a:xfrm>
            <a:off x="-1234764" y="463870"/>
            <a:ext cx="789975" cy="355950"/>
            <a:chOff x="0" y="-1"/>
            <a:chExt cx="1053300" cy="474600"/>
          </a:xfrm>
        </p:grpSpPr>
        <p:sp>
          <p:nvSpPr>
            <p:cNvPr id="430" name="Google Shape;430;p17"/>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31" name="Google Shape;431;p17"/>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432" name="Google Shape;432;p17"/>
          <p:cNvGrpSpPr/>
          <p:nvPr/>
        </p:nvGrpSpPr>
        <p:grpSpPr>
          <a:xfrm>
            <a:off x="-1234764" y="922008"/>
            <a:ext cx="789975" cy="355950"/>
            <a:chOff x="0" y="-1"/>
            <a:chExt cx="1053300" cy="474600"/>
          </a:xfrm>
        </p:grpSpPr>
        <p:sp>
          <p:nvSpPr>
            <p:cNvPr id="433" name="Google Shape;433;p17"/>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34" name="Google Shape;434;p17"/>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435" name="Google Shape;435;p17"/>
          <p:cNvGrpSpPr/>
          <p:nvPr/>
        </p:nvGrpSpPr>
        <p:grpSpPr>
          <a:xfrm>
            <a:off x="-1234764" y="1380146"/>
            <a:ext cx="789975" cy="355950"/>
            <a:chOff x="0" y="-1"/>
            <a:chExt cx="1053300" cy="474600"/>
          </a:xfrm>
        </p:grpSpPr>
        <p:sp>
          <p:nvSpPr>
            <p:cNvPr id="436" name="Google Shape;436;p17"/>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37" name="Google Shape;437;p17"/>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438" name="Google Shape;438;p17"/>
          <p:cNvGrpSpPr/>
          <p:nvPr/>
        </p:nvGrpSpPr>
        <p:grpSpPr>
          <a:xfrm>
            <a:off x="-1234764" y="1838282"/>
            <a:ext cx="789975" cy="355950"/>
            <a:chOff x="0" y="-1"/>
            <a:chExt cx="1053300" cy="474600"/>
          </a:xfrm>
        </p:grpSpPr>
        <p:sp>
          <p:nvSpPr>
            <p:cNvPr id="439" name="Google Shape;439;p17"/>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40" name="Google Shape;440;p17"/>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441" name="Google Shape;441;p17"/>
          <p:cNvGrpSpPr/>
          <p:nvPr/>
        </p:nvGrpSpPr>
        <p:grpSpPr>
          <a:xfrm>
            <a:off x="-1234764" y="2296419"/>
            <a:ext cx="789975" cy="355950"/>
            <a:chOff x="0" y="-1"/>
            <a:chExt cx="1053300" cy="474600"/>
          </a:xfrm>
        </p:grpSpPr>
        <p:sp>
          <p:nvSpPr>
            <p:cNvPr id="442" name="Google Shape;442;p17"/>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43" name="Google Shape;443;p17"/>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444" name="Google Shape;444;p17"/>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445" name="Google Shape;445;p17"/>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446" name="Google Shape;446;p17"/>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447" name="Google Shape;447;p17"/>
          <p:cNvSpPr/>
          <p:nvPr/>
        </p:nvSpPr>
        <p:spPr>
          <a:xfrm flipH="1">
            <a:off x="7925058" y="2165684"/>
            <a:ext cx="1218942" cy="2979180"/>
          </a:xfrm>
          <a:custGeom>
            <a:rect b="b" l="l" r="r" t="t"/>
            <a:pathLst>
              <a:path extrusionOk="0" h="21600" w="21600">
                <a:moveTo>
                  <a:pt x="0" y="21600"/>
                </a:moveTo>
                <a:lnTo>
                  <a:pt x="21600" y="21600"/>
                </a:lnTo>
                <a:lnTo>
                  <a:pt x="0" y="0"/>
                </a:lnTo>
                <a:close/>
              </a:path>
            </a:pathLst>
          </a:custGeom>
          <a:solidFill>
            <a:schemeClr val="accent1">
              <a:alpha val="200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48" name="Google Shape;448;p17"/>
          <p:cNvSpPr/>
          <p:nvPr>
            <p:ph idx="2" type="pic"/>
          </p:nvPr>
        </p:nvSpPr>
        <p:spPr>
          <a:xfrm>
            <a:off x="685411" y="281065"/>
            <a:ext cx="1907700" cy="2070300"/>
          </a:xfrm>
          <a:prstGeom prst="rect">
            <a:avLst/>
          </a:prstGeom>
          <a:noFill/>
          <a:ln>
            <a:noFill/>
          </a:ln>
        </p:spPr>
      </p:sp>
      <p:sp>
        <p:nvSpPr>
          <p:cNvPr id="449" name="Google Shape;449;p17"/>
          <p:cNvSpPr/>
          <p:nvPr>
            <p:ph idx="3" type="pic"/>
          </p:nvPr>
        </p:nvSpPr>
        <p:spPr>
          <a:xfrm>
            <a:off x="3587362" y="281065"/>
            <a:ext cx="1907700" cy="2070300"/>
          </a:xfrm>
          <a:prstGeom prst="rect">
            <a:avLst/>
          </a:prstGeom>
          <a:noFill/>
          <a:ln>
            <a:noFill/>
          </a:ln>
        </p:spPr>
      </p:sp>
      <p:sp>
        <p:nvSpPr>
          <p:cNvPr id="450" name="Google Shape;450;p17"/>
          <p:cNvSpPr/>
          <p:nvPr>
            <p:ph idx="4" type="pic"/>
          </p:nvPr>
        </p:nvSpPr>
        <p:spPr>
          <a:xfrm>
            <a:off x="6486105" y="281065"/>
            <a:ext cx="1907700" cy="2070300"/>
          </a:xfrm>
          <a:prstGeom prst="rect">
            <a:avLst/>
          </a:prstGeom>
          <a:noFill/>
          <a:ln>
            <a:noFill/>
          </a:ln>
        </p:spPr>
      </p:sp>
      <p:sp>
        <p:nvSpPr>
          <p:cNvPr id="451" name="Google Shape;451;p17"/>
          <p:cNvSpPr txBox="1"/>
          <p:nvPr>
            <p:ph idx="1" type="body"/>
          </p:nvPr>
        </p:nvSpPr>
        <p:spPr>
          <a:xfrm>
            <a:off x="3253388" y="3013091"/>
            <a:ext cx="2575500" cy="1455300"/>
          </a:xfrm>
          <a:prstGeom prst="rect">
            <a:avLst/>
          </a:prstGeom>
          <a:noFill/>
          <a:ln>
            <a:noFill/>
          </a:ln>
        </p:spPr>
        <p:txBody>
          <a:bodyPr anchorCtr="0" anchor="t" bIns="34275" lIns="34275" spcFirstLastPara="1" rIns="34275" wrap="square" tIns="34275">
            <a:normAutofit/>
          </a:bodyPr>
          <a:lstStyle>
            <a:lvl1pPr indent="-298450" lvl="0" marL="457200" rtl="0" algn="l">
              <a:lnSpc>
                <a:spcPct val="100000"/>
              </a:lnSpc>
              <a:spcBef>
                <a:spcPts val="800"/>
              </a:spcBef>
              <a:spcAft>
                <a:spcPts val="0"/>
              </a:spcAft>
              <a:buClr>
                <a:srgbClr val="000000"/>
              </a:buClr>
              <a:buSzPts val="1100"/>
              <a:buChar char="•"/>
              <a:defRPr sz="1100"/>
            </a:lvl1pPr>
            <a:lvl2pPr indent="-298450" lvl="1" marL="914400" rtl="0" algn="l">
              <a:lnSpc>
                <a:spcPct val="100000"/>
              </a:lnSpc>
              <a:spcBef>
                <a:spcPts val="800"/>
              </a:spcBef>
              <a:spcAft>
                <a:spcPts val="0"/>
              </a:spcAft>
              <a:buClr>
                <a:srgbClr val="000000"/>
              </a:buClr>
              <a:buSzPts val="1100"/>
              <a:buChar char="•"/>
              <a:defRPr sz="1100"/>
            </a:lvl2pPr>
            <a:lvl3pPr indent="-298450" lvl="2" marL="1371600" rtl="0" algn="l">
              <a:lnSpc>
                <a:spcPct val="100000"/>
              </a:lnSpc>
              <a:spcBef>
                <a:spcPts val="800"/>
              </a:spcBef>
              <a:spcAft>
                <a:spcPts val="0"/>
              </a:spcAft>
              <a:buClr>
                <a:srgbClr val="000000"/>
              </a:buClr>
              <a:buSzPts val="1100"/>
              <a:buChar char="•"/>
              <a:defRPr sz="1100"/>
            </a:lvl3pPr>
            <a:lvl4pPr indent="-298450" lvl="3" marL="1828800" rtl="0" algn="l">
              <a:lnSpc>
                <a:spcPct val="100000"/>
              </a:lnSpc>
              <a:spcBef>
                <a:spcPts val="800"/>
              </a:spcBef>
              <a:spcAft>
                <a:spcPts val="0"/>
              </a:spcAft>
              <a:buClr>
                <a:srgbClr val="000000"/>
              </a:buClr>
              <a:buSzPts val="1100"/>
              <a:buChar char="•"/>
              <a:defRPr sz="1100"/>
            </a:lvl4pPr>
            <a:lvl5pPr indent="-298450" lvl="4" marL="2286000" rtl="0" algn="l">
              <a:lnSpc>
                <a:spcPct val="100000"/>
              </a:lnSpc>
              <a:spcBef>
                <a:spcPts val="800"/>
              </a:spcBef>
              <a:spcAft>
                <a:spcPts val="0"/>
              </a:spcAft>
              <a:buClr>
                <a:srgbClr val="000000"/>
              </a:buClr>
              <a:buSzPts val="1100"/>
              <a:buChar char="•"/>
              <a:defRPr sz="1100"/>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452" name="Google Shape;452;p17"/>
          <p:cNvSpPr txBox="1"/>
          <p:nvPr>
            <p:ph idx="5" type="body"/>
          </p:nvPr>
        </p:nvSpPr>
        <p:spPr>
          <a:xfrm>
            <a:off x="3253388" y="2764727"/>
            <a:ext cx="2575500" cy="192300"/>
          </a:xfrm>
          <a:prstGeom prst="rect">
            <a:avLst/>
          </a:prstGeom>
          <a:noFill/>
          <a:ln>
            <a:noFill/>
          </a:ln>
        </p:spPr>
        <p:txBody>
          <a:bodyPr anchorCtr="0" anchor="t" bIns="34275" lIns="34275" spcFirstLastPara="1" rIns="34275" wrap="square" tIns="34275">
            <a:normAutofit/>
          </a:bodyPr>
          <a:lstStyle>
            <a:lvl1pPr indent="-228600" lvl="0" marL="457200" rtl="0" algn="l">
              <a:lnSpc>
                <a:spcPct val="90000"/>
              </a:lnSpc>
              <a:spcBef>
                <a:spcPts val="700"/>
              </a:spcBef>
              <a:spcAft>
                <a:spcPts val="0"/>
              </a:spcAft>
              <a:buClr>
                <a:schemeClr val="accent5"/>
              </a:buClr>
              <a:buSzPts val="900"/>
              <a:buFont typeface="Tahoma"/>
              <a:buNone/>
              <a:defRPr sz="900" cap="none">
                <a:solidFill>
                  <a:schemeClr val="accent5"/>
                </a:solidFill>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453" name="Google Shape;453;p17"/>
          <p:cNvSpPr txBox="1"/>
          <p:nvPr>
            <p:ph idx="6" type="body"/>
          </p:nvPr>
        </p:nvSpPr>
        <p:spPr>
          <a:xfrm>
            <a:off x="3251870" y="2490347"/>
            <a:ext cx="2578500" cy="260700"/>
          </a:xfrm>
          <a:prstGeom prst="rect">
            <a:avLst/>
          </a:prstGeom>
          <a:noFill/>
          <a:ln>
            <a:noFill/>
          </a:ln>
        </p:spPr>
        <p:txBody>
          <a:bodyPr anchorCtr="0" anchor="b" bIns="34275" lIns="34275" spcFirstLastPara="1" rIns="34275" wrap="square" tIns="34275">
            <a:normAutofit/>
          </a:bodyPr>
          <a:lstStyle>
            <a:lvl1pPr indent="-228600" lvl="0" marL="457200" rtl="0" algn="l">
              <a:lnSpc>
                <a:spcPct val="90000"/>
              </a:lnSpc>
              <a:spcBef>
                <a:spcPts val="800"/>
              </a:spcBef>
              <a:spcAft>
                <a:spcPts val="0"/>
              </a:spcAft>
              <a:buClr>
                <a:schemeClr val="accent5"/>
              </a:buClr>
              <a:buSzPts val="1200"/>
              <a:buFont typeface="Tahoma"/>
              <a:buNone/>
              <a:defRPr b="1" sz="1200" cap="none">
                <a:solidFill>
                  <a:schemeClr val="accent5"/>
                </a:solidFill>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454" name="Google Shape;454;p17"/>
          <p:cNvSpPr txBox="1"/>
          <p:nvPr>
            <p:ph idx="7" type="body"/>
          </p:nvPr>
        </p:nvSpPr>
        <p:spPr>
          <a:xfrm>
            <a:off x="351438" y="2764727"/>
            <a:ext cx="2575500" cy="192300"/>
          </a:xfrm>
          <a:prstGeom prst="rect">
            <a:avLst/>
          </a:prstGeom>
          <a:noFill/>
          <a:ln>
            <a:noFill/>
          </a:ln>
        </p:spPr>
        <p:txBody>
          <a:bodyPr anchorCtr="0" anchor="t" bIns="34275" lIns="34275" spcFirstLastPara="1" rIns="34275" wrap="square" tIns="34275">
            <a:normAutofit/>
          </a:bodyPr>
          <a:lstStyle>
            <a:lvl1pPr indent="-228600" lvl="0" marL="457200" rtl="0" algn="l">
              <a:lnSpc>
                <a:spcPct val="90000"/>
              </a:lnSpc>
              <a:spcBef>
                <a:spcPts val="700"/>
              </a:spcBef>
              <a:spcAft>
                <a:spcPts val="0"/>
              </a:spcAft>
              <a:buClr>
                <a:schemeClr val="accent5"/>
              </a:buClr>
              <a:buSzPts val="900"/>
              <a:buFont typeface="Tahoma"/>
              <a:buNone/>
              <a:defRPr sz="900" cap="none">
                <a:solidFill>
                  <a:schemeClr val="accent5"/>
                </a:solidFill>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455" name="Google Shape;455;p17"/>
          <p:cNvSpPr txBox="1"/>
          <p:nvPr>
            <p:ph idx="8" type="body"/>
          </p:nvPr>
        </p:nvSpPr>
        <p:spPr>
          <a:xfrm>
            <a:off x="349921" y="2490347"/>
            <a:ext cx="2578500" cy="260700"/>
          </a:xfrm>
          <a:prstGeom prst="rect">
            <a:avLst/>
          </a:prstGeom>
          <a:noFill/>
          <a:ln>
            <a:noFill/>
          </a:ln>
        </p:spPr>
        <p:txBody>
          <a:bodyPr anchorCtr="0" anchor="b" bIns="34275" lIns="34275" spcFirstLastPara="1" rIns="34275" wrap="square" tIns="34275">
            <a:normAutofit/>
          </a:bodyPr>
          <a:lstStyle>
            <a:lvl1pPr indent="-228600" lvl="0" marL="457200" rtl="0" algn="l">
              <a:lnSpc>
                <a:spcPct val="90000"/>
              </a:lnSpc>
              <a:spcBef>
                <a:spcPts val="800"/>
              </a:spcBef>
              <a:spcAft>
                <a:spcPts val="0"/>
              </a:spcAft>
              <a:buClr>
                <a:schemeClr val="accent5"/>
              </a:buClr>
              <a:buSzPts val="1200"/>
              <a:buFont typeface="Tahoma"/>
              <a:buNone/>
              <a:defRPr b="1" sz="1200" cap="none">
                <a:solidFill>
                  <a:schemeClr val="accent5"/>
                </a:solidFill>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456" name="Google Shape;456;p17"/>
          <p:cNvSpPr txBox="1"/>
          <p:nvPr>
            <p:ph idx="9" type="body"/>
          </p:nvPr>
        </p:nvSpPr>
        <p:spPr>
          <a:xfrm>
            <a:off x="6152131" y="2764727"/>
            <a:ext cx="2575500" cy="192300"/>
          </a:xfrm>
          <a:prstGeom prst="rect">
            <a:avLst/>
          </a:prstGeom>
          <a:noFill/>
          <a:ln>
            <a:noFill/>
          </a:ln>
        </p:spPr>
        <p:txBody>
          <a:bodyPr anchorCtr="0" anchor="t" bIns="34275" lIns="34275" spcFirstLastPara="1" rIns="34275" wrap="square" tIns="34275">
            <a:normAutofit/>
          </a:bodyPr>
          <a:lstStyle>
            <a:lvl1pPr indent="-228600" lvl="0" marL="457200" rtl="0" algn="l">
              <a:lnSpc>
                <a:spcPct val="90000"/>
              </a:lnSpc>
              <a:spcBef>
                <a:spcPts val="700"/>
              </a:spcBef>
              <a:spcAft>
                <a:spcPts val="0"/>
              </a:spcAft>
              <a:buClr>
                <a:schemeClr val="accent5"/>
              </a:buClr>
              <a:buSzPts val="900"/>
              <a:buFont typeface="Tahoma"/>
              <a:buNone/>
              <a:defRPr sz="900" cap="none">
                <a:solidFill>
                  <a:schemeClr val="accent5"/>
                </a:solidFill>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457" name="Google Shape;457;p17"/>
          <p:cNvSpPr txBox="1"/>
          <p:nvPr>
            <p:ph idx="13" type="body"/>
          </p:nvPr>
        </p:nvSpPr>
        <p:spPr>
          <a:xfrm>
            <a:off x="6150614" y="2490347"/>
            <a:ext cx="2578500" cy="260700"/>
          </a:xfrm>
          <a:prstGeom prst="rect">
            <a:avLst/>
          </a:prstGeom>
          <a:noFill/>
          <a:ln>
            <a:noFill/>
          </a:ln>
        </p:spPr>
        <p:txBody>
          <a:bodyPr anchorCtr="0" anchor="b" bIns="34275" lIns="34275" spcFirstLastPara="1" rIns="34275" wrap="square" tIns="34275">
            <a:normAutofit/>
          </a:bodyPr>
          <a:lstStyle>
            <a:lvl1pPr indent="-228600" lvl="0" marL="457200" rtl="0" algn="l">
              <a:lnSpc>
                <a:spcPct val="90000"/>
              </a:lnSpc>
              <a:spcBef>
                <a:spcPts val="800"/>
              </a:spcBef>
              <a:spcAft>
                <a:spcPts val="0"/>
              </a:spcAft>
              <a:buClr>
                <a:schemeClr val="accent5"/>
              </a:buClr>
              <a:buSzPts val="1200"/>
              <a:buFont typeface="Tahoma"/>
              <a:buNone/>
              <a:defRPr b="1" sz="1200" cap="none">
                <a:solidFill>
                  <a:schemeClr val="accent5"/>
                </a:solidFill>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pic>
        <p:nvPicPr>
          <p:cNvPr descr="Picture Placeholder 5" id="458" name="Google Shape;458;p17"/>
          <p:cNvPicPr preferRelativeResize="0"/>
          <p:nvPr/>
        </p:nvPicPr>
        <p:blipFill rotWithShape="1">
          <a:blip r:embed="rId2">
            <a:alphaModFix/>
          </a:blip>
          <a:srcRect b="0" l="0" r="0" t="0"/>
          <a:stretch/>
        </p:blipFill>
        <p:spPr>
          <a:xfrm>
            <a:off x="3475369" y="4706396"/>
            <a:ext cx="2193262" cy="260587"/>
          </a:xfrm>
          <a:prstGeom prst="rect">
            <a:avLst/>
          </a:prstGeom>
          <a:noFill/>
          <a:ln>
            <a:noFill/>
          </a:ln>
        </p:spPr>
      </p:pic>
      <p:sp>
        <p:nvSpPr>
          <p:cNvPr id="459" name="Google Shape;459;p17"/>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p:cSld name="Comparison">
    <p:spTree>
      <p:nvGrpSpPr>
        <p:cNvPr id="460" name="Shape 460"/>
        <p:cNvGrpSpPr/>
        <p:nvPr/>
      </p:nvGrpSpPr>
      <p:grpSpPr>
        <a:xfrm>
          <a:off x="0" y="0"/>
          <a:ext cx="0" cy="0"/>
          <a:chOff x="0" y="0"/>
          <a:chExt cx="0" cy="0"/>
        </a:xfrm>
      </p:grpSpPr>
      <p:grpSp>
        <p:nvGrpSpPr>
          <p:cNvPr id="461" name="Google Shape;461;p18"/>
          <p:cNvGrpSpPr/>
          <p:nvPr/>
        </p:nvGrpSpPr>
        <p:grpSpPr>
          <a:xfrm>
            <a:off x="-1234764" y="463870"/>
            <a:ext cx="789975" cy="355950"/>
            <a:chOff x="0" y="-1"/>
            <a:chExt cx="1053300" cy="474600"/>
          </a:xfrm>
        </p:grpSpPr>
        <p:sp>
          <p:nvSpPr>
            <p:cNvPr id="462" name="Google Shape;462;p18"/>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63" name="Google Shape;463;p18"/>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464" name="Google Shape;464;p18"/>
          <p:cNvGrpSpPr/>
          <p:nvPr/>
        </p:nvGrpSpPr>
        <p:grpSpPr>
          <a:xfrm>
            <a:off x="-1234764" y="922008"/>
            <a:ext cx="789975" cy="355950"/>
            <a:chOff x="0" y="-1"/>
            <a:chExt cx="1053300" cy="474600"/>
          </a:xfrm>
        </p:grpSpPr>
        <p:sp>
          <p:nvSpPr>
            <p:cNvPr id="465" name="Google Shape;465;p18"/>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66" name="Google Shape;466;p18"/>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467" name="Google Shape;467;p18"/>
          <p:cNvGrpSpPr/>
          <p:nvPr/>
        </p:nvGrpSpPr>
        <p:grpSpPr>
          <a:xfrm>
            <a:off x="-1234764" y="1380146"/>
            <a:ext cx="789975" cy="355950"/>
            <a:chOff x="0" y="-1"/>
            <a:chExt cx="1053300" cy="474600"/>
          </a:xfrm>
        </p:grpSpPr>
        <p:sp>
          <p:nvSpPr>
            <p:cNvPr id="468" name="Google Shape;468;p18"/>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69" name="Google Shape;469;p18"/>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470" name="Google Shape;470;p18"/>
          <p:cNvGrpSpPr/>
          <p:nvPr/>
        </p:nvGrpSpPr>
        <p:grpSpPr>
          <a:xfrm>
            <a:off x="-1234764" y="1838282"/>
            <a:ext cx="789975" cy="355950"/>
            <a:chOff x="0" y="-1"/>
            <a:chExt cx="1053300" cy="474600"/>
          </a:xfrm>
        </p:grpSpPr>
        <p:sp>
          <p:nvSpPr>
            <p:cNvPr id="471" name="Google Shape;471;p18"/>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72" name="Google Shape;472;p18"/>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473" name="Google Shape;473;p18"/>
          <p:cNvGrpSpPr/>
          <p:nvPr/>
        </p:nvGrpSpPr>
        <p:grpSpPr>
          <a:xfrm>
            <a:off x="-1234764" y="2296419"/>
            <a:ext cx="789975" cy="355950"/>
            <a:chOff x="0" y="-1"/>
            <a:chExt cx="1053300" cy="474600"/>
          </a:xfrm>
        </p:grpSpPr>
        <p:sp>
          <p:nvSpPr>
            <p:cNvPr id="474" name="Google Shape;474;p18"/>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75" name="Google Shape;475;p18"/>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476" name="Google Shape;476;p18"/>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477" name="Google Shape;477;p18"/>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478" name="Google Shape;478;p18"/>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479" name="Google Shape;479;p18"/>
          <p:cNvSpPr/>
          <p:nvPr/>
        </p:nvSpPr>
        <p:spPr>
          <a:xfrm>
            <a:off x="5810816" y="0"/>
            <a:ext cx="3333204" cy="5143500"/>
          </a:xfrm>
          <a:custGeom>
            <a:rect b="b" l="l" r="r" t="t"/>
            <a:pathLst>
              <a:path extrusionOk="0" h="21600" w="21600">
                <a:moveTo>
                  <a:pt x="13638" y="0"/>
                </a:moveTo>
                <a:lnTo>
                  <a:pt x="21600" y="0"/>
                </a:lnTo>
                <a:lnTo>
                  <a:pt x="21600" y="21600"/>
                </a:lnTo>
                <a:lnTo>
                  <a:pt x="0" y="21600"/>
                </a:lnTo>
                <a:lnTo>
                  <a:pt x="13638"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80" name="Google Shape;480;p18"/>
          <p:cNvSpPr/>
          <p:nvPr/>
        </p:nvSpPr>
        <p:spPr>
          <a:xfrm>
            <a:off x="6249969" y="0"/>
            <a:ext cx="2894022" cy="5143500"/>
          </a:xfrm>
          <a:custGeom>
            <a:rect b="b" l="l" r="r" t="t"/>
            <a:pathLst>
              <a:path extrusionOk="0" h="21600" w="21600">
                <a:moveTo>
                  <a:pt x="15707" y="0"/>
                </a:moveTo>
                <a:lnTo>
                  <a:pt x="21600" y="0"/>
                </a:lnTo>
                <a:lnTo>
                  <a:pt x="21600" y="21600"/>
                </a:lnTo>
                <a:lnTo>
                  <a:pt x="0" y="21600"/>
                </a:lnTo>
                <a:lnTo>
                  <a:pt x="15707"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81" name="Google Shape;481;p18"/>
          <p:cNvSpPr txBox="1"/>
          <p:nvPr>
            <p:ph type="title"/>
          </p:nvPr>
        </p:nvSpPr>
        <p:spPr>
          <a:xfrm>
            <a:off x="354397" y="273844"/>
            <a:ext cx="6846600" cy="974100"/>
          </a:xfrm>
          <a:prstGeom prst="rect">
            <a:avLst/>
          </a:prstGeom>
          <a:noFill/>
          <a:ln>
            <a:noFill/>
          </a:ln>
        </p:spPr>
        <p:txBody>
          <a:bodyPr anchorCtr="0" anchor="b" bIns="34275" lIns="34275" spcFirstLastPara="1" rIns="34275" wrap="square" tIns="3427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482" name="Google Shape;482;p18"/>
          <p:cNvSpPr txBox="1"/>
          <p:nvPr>
            <p:ph idx="1" type="body"/>
          </p:nvPr>
        </p:nvSpPr>
        <p:spPr>
          <a:xfrm>
            <a:off x="354395" y="1268016"/>
            <a:ext cx="2743200" cy="618000"/>
          </a:xfrm>
          <a:prstGeom prst="rect">
            <a:avLst/>
          </a:prstGeom>
          <a:noFill/>
          <a:ln>
            <a:noFill/>
          </a:ln>
        </p:spPr>
        <p:txBody>
          <a:bodyPr anchorCtr="0" anchor="b" bIns="34275" lIns="34275" spcFirstLastPara="1" rIns="34275" wrap="square" tIns="34275">
            <a:normAutofit/>
          </a:bodyPr>
          <a:lstStyle>
            <a:lvl1pPr indent="-228600" lvl="0" marL="457200" rtl="0" algn="l">
              <a:lnSpc>
                <a:spcPct val="110000"/>
              </a:lnSpc>
              <a:spcBef>
                <a:spcPts val="800"/>
              </a:spcBef>
              <a:spcAft>
                <a:spcPts val="0"/>
              </a:spcAft>
              <a:buClr>
                <a:srgbClr val="000000"/>
              </a:buClr>
              <a:buSzPts val="1800"/>
              <a:buFont typeface="Tahoma"/>
              <a:buNone/>
              <a:defRPr b="1" sz="1800"/>
            </a:lvl1pPr>
            <a:lvl2pPr indent="-228600" lvl="1" marL="914400" rtl="0" algn="l">
              <a:lnSpc>
                <a:spcPct val="110000"/>
              </a:lnSpc>
              <a:spcBef>
                <a:spcPts val="800"/>
              </a:spcBef>
              <a:spcAft>
                <a:spcPts val="0"/>
              </a:spcAft>
              <a:buClr>
                <a:srgbClr val="000000"/>
              </a:buClr>
              <a:buSzPts val="1800"/>
              <a:buFont typeface="Tahoma"/>
              <a:buNone/>
              <a:defRPr b="1" sz="1800"/>
            </a:lvl2pPr>
            <a:lvl3pPr indent="-228600" lvl="2" marL="1371600" rtl="0" algn="l">
              <a:lnSpc>
                <a:spcPct val="110000"/>
              </a:lnSpc>
              <a:spcBef>
                <a:spcPts val="800"/>
              </a:spcBef>
              <a:spcAft>
                <a:spcPts val="0"/>
              </a:spcAft>
              <a:buClr>
                <a:srgbClr val="000000"/>
              </a:buClr>
              <a:buSzPts val="1800"/>
              <a:buFont typeface="Tahoma"/>
              <a:buNone/>
              <a:defRPr b="1" sz="1800"/>
            </a:lvl3pPr>
            <a:lvl4pPr indent="-228600" lvl="3" marL="1828800" rtl="0" algn="l">
              <a:lnSpc>
                <a:spcPct val="110000"/>
              </a:lnSpc>
              <a:spcBef>
                <a:spcPts val="800"/>
              </a:spcBef>
              <a:spcAft>
                <a:spcPts val="0"/>
              </a:spcAft>
              <a:buClr>
                <a:srgbClr val="000000"/>
              </a:buClr>
              <a:buSzPts val="1800"/>
              <a:buFont typeface="Tahoma"/>
              <a:buNone/>
              <a:defRPr b="1" sz="1800"/>
            </a:lvl4pPr>
            <a:lvl5pPr indent="-228600" lvl="4" marL="2286000" rtl="0" algn="l">
              <a:lnSpc>
                <a:spcPct val="110000"/>
              </a:lnSpc>
              <a:spcBef>
                <a:spcPts val="800"/>
              </a:spcBef>
              <a:spcAft>
                <a:spcPts val="0"/>
              </a:spcAft>
              <a:buClr>
                <a:srgbClr val="000000"/>
              </a:buClr>
              <a:buSzPts val="1800"/>
              <a:buFont typeface="Tahoma"/>
              <a:buNone/>
              <a:defRPr b="1" sz="1800"/>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483" name="Google Shape;483;p18"/>
          <p:cNvSpPr txBox="1"/>
          <p:nvPr>
            <p:ph idx="2" type="body"/>
          </p:nvPr>
        </p:nvSpPr>
        <p:spPr>
          <a:xfrm>
            <a:off x="3405574" y="1268016"/>
            <a:ext cx="2743200" cy="618000"/>
          </a:xfrm>
          <a:prstGeom prst="rect">
            <a:avLst/>
          </a:prstGeom>
          <a:noFill/>
          <a:ln>
            <a:noFill/>
          </a:ln>
        </p:spPr>
        <p:txBody>
          <a:bodyPr anchorCtr="0" anchor="b" bIns="34275" lIns="34275" spcFirstLastPara="1" rIns="34275" wrap="square" tIns="34275">
            <a:normAutofit/>
          </a:bodyPr>
          <a:lstStyle>
            <a:lvl1pPr indent="-228600" lvl="0" marL="457200" rtl="0" algn="l">
              <a:lnSpc>
                <a:spcPct val="110000"/>
              </a:lnSpc>
              <a:spcBef>
                <a:spcPts val="800"/>
              </a:spcBef>
              <a:spcAft>
                <a:spcPts val="0"/>
              </a:spcAft>
              <a:buClr>
                <a:srgbClr val="000000"/>
              </a:buClr>
              <a:buSzPts val="1800"/>
              <a:buFont typeface="Tahoma"/>
              <a:buNone/>
              <a:defRPr b="1" sz="1800"/>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pic>
        <p:nvPicPr>
          <p:cNvPr descr="Picture Placeholder 5" id="484" name="Google Shape;484;p18"/>
          <p:cNvPicPr preferRelativeResize="0"/>
          <p:nvPr/>
        </p:nvPicPr>
        <p:blipFill rotWithShape="1">
          <a:blip r:embed="rId2">
            <a:alphaModFix/>
          </a:blip>
          <a:srcRect b="0" l="0" r="0" t="0"/>
          <a:stretch/>
        </p:blipFill>
        <p:spPr>
          <a:xfrm>
            <a:off x="6667646" y="4547600"/>
            <a:ext cx="2193262" cy="260587"/>
          </a:xfrm>
          <a:prstGeom prst="rect">
            <a:avLst/>
          </a:prstGeom>
          <a:noFill/>
          <a:ln>
            <a:noFill/>
          </a:ln>
        </p:spPr>
      </p:pic>
      <p:sp>
        <p:nvSpPr>
          <p:cNvPr id="485" name="Google Shape;485;p18"/>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 showMasterSp="0">
  <p:cSld name="Text and Photo">
    <p:spTree>
      <p:nvGrpSpPr>
        <p:cNvPr id="486" name="Shape 486"/>
        <p:cNvGrpSpPr/>
        <p:nvPr/>
      </p:nvGrpSpPr>
      <p:grpSpPr>
        <a:xfrm>
          <a:off x="0" y="0"/>
          <a:ext cx="0" cy="0"/>
          <a:chOff x="0" y="0"/>
          <a:chExt cx="0" cy="0"/>
        </a:xfrm>
      </p:grpSpPr>
      <p:grpSp>
        <p:nvGrpSpPr>
          <p:cNvPr id="487" name="Google Shape;487;p19"/>
          <p:cNvGrpSpPr/>
          <p:nvPr/>
        </p:nvGrpSpPr>
        <p:grpSpPr>
          <a:xfrm>
            <a:off x="-1234764" y="463870"/>
            <a:ext cx="789975" cy="355950"/>
            <a:chOff x="0" y="-1"/>
            <a:chExt cx="1053300" cy="474600"/>
          </a:xfrm>
        </p:grpSpPr>
        <p:sp>
          <p:nvSpPr>
            <p:cNvPr id="488" name="Google Shape;488;p19"/>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89" name="Google Shape;489;p19"/>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490" name="Google Shape;490;p19"/>
          <p:cNvGrpSpPr/>
          <p:nvPr/>
        </p:nvGrpSpPr>
        <p:grpSpPr>
          <a:xfrm>
            <a:off x="-1234764" y="922008"/>
            <a:ext cx="789975" cy="355950"/>
            <a:chOff x="0" y="-1"/>
            <a:chExt cx="1053300" cy="474600"/>
          </a:xfrm>
        </p:grpSpPr>
        <p:sp>
          <p:nvSpPr>
            <p:cNvPr id="491" name="Google Shape;491;p19"/>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92" name="Google Shape;492;p19"/>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493" name="Google Shape;493;p19"/>
          <p:cNvGrpSpPr/>
          <p:nvPr/>
        </p:nvGrpSpPr>
        <p:grpSpPr>
          <a:xfrm>
            <a:off x="-1234764" y="1380146"/>
            <a:ext cx="789975" cy="355950"/>
            <a:chOff x="0" y="-1"/>
            <a:chExt cx="1053300" cy="474600"/>
          </a:xfrm>
        </p:grpSpPr>
        <p:sp>
          <p:nvSpPr>
            <p:cNvPr id="494" name="Google Shape;494;p19"/>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95" name="Google Shape;495;p19"/>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496" name="Google Shape;496;p19"/>
          <p:cNvGrpSpPr/>
          <p:nvPr/>
        </p:nvGrpSpPr>
        <p:grpSpPr>
          <a:xfrm>
            <a:off x="-1234764" y="1838282"/>
            <a:ext cx="789975" cy="355950"/>
            <a:chOff x="0" y="-1"/>
            <a:chExt cx="1053300" cy="474600"/>
          </a:xfrm>
        </p:grpSpPr>
        <p:sp>
          <p:nvSpPr>
            <p:cNvPr id="497" name="Google Shape;497;p19"/>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498" name="Google Shape;498;p19"/>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499" name="Google Shape;499;p19"/>
          <p:cNvGrpSpPr/>
          <p:nvPr/>
        </p:nvGrpSpPr>
        <p:grpSpPr>
          <a:xfrm>
            <a:off x="-1234764" y="2296419"/>
            <a:ext cx="789975" cy="355950"/>
            <a:chOff x="0" y="-1"/>
            <a:chExt cx="1053300" cy="474600"/>
          </a:xfrm>
        </p:grpSpPr>
        <p:sp>
          <p:nvSpPr>
            <p:cNvPr id="500" name="Google Shape;500;p19"/>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01" name="Google Shape;501;p19"/>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502" name="Google Shape;502;p19"/>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503" name="Google Shape;503;p19"/>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504" name="Google Shape;504;p19"/>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505" name="Google Shape;505;p19"/>
          <p:cNvSpPr/>
          <p:nvPr/>
        </p:nvSpPr>
        <p:spPr>
          <a:xfrm>
            <a:off x="5810816" y="0"/>
            <a:ext cx="3333204" cy="5143500"/>
          </a:xfrm>
          <a:custGeom>
            <a:rect b="b" l="l" r="r" t="t"/>
            <a:pathLst>
              <a:path extrusionOk="0" h="21600" w="21600">
                <a:moveTo>
                  <a:pt x="13638" y="0"/>
                </a:moveTo>
                <a:lnTo>
                  <a:pt x="21600" y="0"/>
                </a:lnTo>
                <a:lnTo>
                  <a:pt x="21600" y="21600"/>
                </a:lnTo>
                <a:lnTo>
                  <a:pt x="0" y="21600"/>
                </a:lnTo>
                <a:lnTo>
                  <a:pt x="13638"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06" name="Google Shape;506;p19"/>
          <p:cNvSpPr/>
          <p:nvPr/>
        </p:nvSpPr>
        <p:spPr>
          <a:xfrm>
            <a:off x="6249969" y="0"/>
            <a:ext cx="2894022" cy="5143500"/>
          </a:xfrm>
          <a:custGeom>
            <a:rect b="b" l="l" r="r" t="t"/>
            <a:pathLst>
              <a:path extrusionOk="0" h="21600" w="21600">
                <a:moveTo>
                  <a:pt x="15707" y="0"/>
                </a:moveTo>
                <a:lnTo>
                  <a:pt x="21600" y="0"/>
                </a:lnTo>
                <a:lnTo>
                  <a:pt x="21600" y="21600"/>
                </a:lnTo>
                <a:lnTo>
                  <a:pt x="0" y="21600"/>
                </a:lnTo>
                <a:lnTo>
                  <a:pt x="15707"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07" name="Google Shape;507;p19"/>
          <p:cNvSpPr txBox="1"/>
          <p:nvPr>
            <p:ph type="title"/>
          </p:nvPr>
        </p:nvSpPr>
        <p:spPr>
          <a:xfrm>
            <a:off x="600075" y="342900"/>
            <a:ext cx="2979000" cy="1200300"/>
          </a:xfrm>
          <a:prstGeom prst="rect">
            <a:avLst/>
          </a:prstGeom>
          <a:noFill/>
          <a:ln>
            <a:noFill/>
          </a:ln>
        </p:spPr>
        <p:txBody>
          <a:bodyPr anchorCtr="0" anchor="b" bIns="34275" lIns="34275" spcFirstLastPara="1" rIns="34275" wrap="square" tIns="34275">
            <a:normAutofit/>
          </a:bodyPr>
          <a:lstStyle>
            <a:lvl1pPr lvl="0" rtl="0" algn="l">
              <a:lnSpc>
                <a:spcPct val="90000"/>
              </a:lnSpc>
              <a:spcBef>
                <a:spcPts val="0"/>
              </a:spcBef>
              <a:spcAft>
                <a:spcPts val="0"/>
              </a:spcAft>
              <a:buClr>
                <a:srgbClr val="000000"/>
              </a:buClr>
              <a:buSzPts val="2400"/>
              <a:buFont typeface="Tahoma"/>
              <a:buNone/>
              <a:defRPr sz="2400"/>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508" name="Google Shape;508;p19"/>
          <p:cNvSpPr txBox="1"/>
          <p:nvPr>
            <p:ph idx="1" type="body"/>
          </p:nvPr>
        </p:nvSpPr>
        <p:spPr>
          <a:xfrm>
            <a:off x="600075" y="1543050"/>
            <a:ext cx="2979000" cy="2858700"/>
          </a:xfrm>
          <a:prstGeom prst="rect">
            <a:avLst/>
          </a:prstGeom>
          <a:noFill/>
          <a:ln>
            <a:noFill/>
          </a:ln>
        </p:spPr>
        <p:txBody>
          <a:bodyPr anchorCtr="0" anchor="t" bIns="34275" lIns="34275" spcFirstLastPara="1" rIns="34275" wrap="square" tIns="34275">
            <a:normAutofit/>
          </a:bodyPr>
          <a:lstStyle>
            <a:lvl1pPr indent="-228600" lvl="0" marL="457200" rtl="0" algn="l">
              <a:lnSpc>
                <a:spcPct val="110000"/>
              </a:lnSpc>
              <a:spcBef>
                <a:spcPts val="800"/>
              </a:spcBef>
              <a:spcAft>
                <a:spcPts val="0"/>
              </a:spcAft>
              <a:buClr>
                <a:srgbClr val="000000"/>
              </a:buClr>
              <a:buSzPts val="1200"/>
              <a:buFont typeface="Tahoma"/>
              <a:buNone/>
              <a:defRPr sz="1200"/>
            </a:lvl1pPr>
            <a:lvl2pPr indent="-228600" lvl="1" marL="914400" rtl="0" algn="l">
              <a:lnSpc>
                <a:spcPct val="110000"/>
              </a:lnSpc>
              <a:spcBef>
                <a:spcPts val="800"/>
              </a:spcBef>
              <a:spcAft>
                <a:spcPts val="0"/>
              </a:spcAft>
              <a:buClr>
                <a:srgbClr val="000000"/>
              </a:buClr>
              <a:buSzPts val="1200"/>
              <a:buFont typeface="Tahoma"/>
              <a:buNone/>
              <a:defRPr sz="1200"/>
            </a:lvl2pPr>
            <a:lvl3pPr indent="-228600" lvl="2" marL="1371600" rtl="0" algn="l">
              <a:lnSpc>
                <a:spcPct val="110000"/>
              </a:lnSpc>
              <a:spcBef>
                <a:spcPts val="800"/>
              </a:spcBef>
              <a:spcAft>
                <a:spcPts val="0"/>
              </a:spcAft>
              <a:buClr>
                <a:srgbClr val="000000"/>
              </a:buClr>
              <a:buSzPts val="1200"/>
              <a:buFont typeface="Tahoma"/>
              <a:buNone/>
              <a:defRPr sz="1200"/>
            </a:lvl3pPr>
            <a:lvl4pPr indent="-228600" lvl="3" marL="1828800" rtl="0" algn="l">
              <a:lnSpc>
                <a:spcPct val="110000"/>
              </a:lnSpc>
              <a:spcBef>
                <a:spcPts val="800"/>
              </a:spcBef>
              <a:spcAft>
                <a:spcPts val="0"/>
              </a:spcAft>
              <a:buClr>
                <a:srgbClr val="000000"/>
              </a:buClr>
              <a:buSzPts val="1200"/>
              <a:buFont typeface="Tahoma"/>
              <a:buNone/>
              <a:defRPr sz="1200"/>
            </a:lvl4pPr>
            <a:lvl5pPr indent="-228600" lvl="4" marL="2286000" rtl="0" algn="l">
              <a:lnSpc>
                <a:spcPct val="110000"/>
              </a:lnSpc>
              <a:spcBef>
                <a:spcPts val="800"/>
              </a:spcBef>
              <a:spcAft>
                <a:spcPts val="0"/>
              </a:spcAft>
              <a:buClr>
                <a:srgbClr val="000000"/>
              </a:buClr>
              <a:buSzPts val="1200"/>
              <a:buFont typeface="Tahoma"/>
              <a:buNone/>
              <a:defRPr sz="1200"/>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pic>
        <p:nvPicPr>
          <p:cNvPr descr="Picture Placeholder 5" id="509" name="Google Shape;509;p19"/>
          <p:cNvPicPr preferRelativeResize="0"/>
          <p:nvPr/>
        </p:nvPicPr>
        <p:blipFill rotWithShape="1">
          <a:blip r:embed="rId2">
            <a:alphaModFix/>
          </a:blip>
          <a:srcRect b="0" l="0" r="0" t="0"/>
          <a:stretch/>
        </p:blipFill>
        <p:spPr>
          <a:xfrm>
            <a:off x="475126" y="4674595"/>
            <a:ext cx="2193263" cy="260587"/>
          </a:xfrm>
          <a:prstGeom prst="rect">
            <a:avLst/>
          </a:prstGeom>
          <a:noFill/>
          <a:ln>
            <a:noFill/>
          </a:ln>
        </p:spPr>
      </p:pic>
      <p:sp>
        <p:nvSpPr>
          <p:cNvPr id="510" name="Google Shape;510;p19"/>
          <p:cNvSpPr/>
          <p:nvPr>
            <p:ph idx="2" type="pic"/>
          </p:nvPr>
        </p:nvSpPr>
        <p:spPr>
          <a:xfrm>
            <a:off x="3887390" y="740569"/>
            <a:ext cx="4629300" cy="3655200"/>
          </a:xfrm>
          <a:prstGeom prst="rect">
            <a:avLst/>
          </a:prstGeom>
          <a:noFill/>
          <a:ln>
            <a:noFill/>
          </a:ln>
        </p:spPr>
      </p:sp>
      <p:sp>
        <p:nvSpPr>
          <p:cNvPr id="511" name="Google Shape;511;p19"/>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harts">
  <p:cSld name="Title - Charts">
    <p:spTree>
      <p:nvGrpSpPr>
        <p:cNvPr id="512" name="Shape 512"/>
        <p:cNvGrpSpPr/>
        <p:nvPr/>
      </p:nvGrpSpPr>
      <p:grpSpPr>
        <a:xfrm>
          <a:off x="0" y="0"/>
          <a:ext cx="0" cy="0"/>
          <a:chOff x="0" y="0"/>
          <a:chExt cx="0" cy="0"/>
        </a:xfrm>
      </p:grpSpPr>
      <p:sp>
        <p:nvSpPr>
          <p:cNvPr id="513" name="Google Shape;513;p20"/>
          <p:cNvSpPr txBox="1"/>
          <p:nvPr>
            <p:ph type="title"/>
          </p:nvPr>
        </p:nvSpPr>
        <p:spPr>
          <a:xfrm>
            <a:off x="354395" y="644422"/>
            <a:ext cx="8503800" cy="646200"/>
          </a:xfrm>
          <a:prstGeom prst="rect">
            <a:avLst/>
          </a:prstGeom>
          <a:noFill/>
          <a:ln>
            <a:noFill/>
          </a:ln>
        </p:spPr>
        <p:txBody>
          <a:bodyPr anchorCtr="0" anchor="b" bIns="34275" lIns="34275" spcFirstLastPara="1" rIns="34275" wrap="square" tIns="3427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514" name="Google Shape;514;p20"/>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lack" showMasterSp="0">
  <p:cSld name="Content - Black">
    <p:spTree>
      <p:nvGrpSpPr>
        <p:cNvPr id="60" name="Shape 60"/>
        <p:cNvGrpSpPr/>
        <p:nvPr/>
      </p:nvGrpSpPr>
      <p:grpSpPr>
        <a:xfrm>
          <a:off x="0" y="0"/>
          <a:ext cx="0" cy="0"/>
          <a:chOff x="0" y="0"/>
          <a:chExt cx="0" cy="0"/>
        </a:xfrm>
      </p:grpSpPr>
      <p:grpSp>
        <p:nvGrpSpPr>
          <p:cNvPr id="61" name="Google Shape;61;p3"/>
          <p:cNvGrpSpPr/>
          <p:nvPr/>
        </p:nvGrpSpPr>
        <p:grpSpPr>
          <a:xfrm>
            <a:off x="-1234764" y="463870"/>
            <a:ext cx="789975" cy="355950"/>
            <a:chOff x="0" y="-1"/>
            <a:chExt cx="1053300" cy="474600"/>
          </a:xfrm>
        </p:grpSpPr>
        <p:sp>
          <p:nvSpPr>
            <p:cNvPr id="62" name="Google Shape;62;p3"/>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63" name="Google Shape;63;p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64" name="Google Shape;64;p3"/>
          <p:cNvGrpSpPr/>
          <p:nvPr/>
        </p:nvGrpSpPr>
        <p:grpSpPr>
          <a:xfrm>
            <a:off x="-1234764" y="922008"/>
            <a:ext cx="789975" cy="355950"/>
            <a:chOff x="0" y="-1"/>
            <a:chExt cx="1053300" cy="474600"/>
          </a:xfrm>
        </p:grpSpPr>
        <p:sp>
          <p:nvSpPr>
            <p:cNvPr id="65" name="Google Shape;65;p3"/>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66" name="Google Shape;66;p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67" name="Google Shape;67;p3"/>
          <p:cNvGrpSpPr/>
          <p:nvPr/>
        </p:nvGrpSpPr>
        <p:grpSpPr>
          <a:xfrm>
            <a:off x="-1234764" y="1380146"/>
            <a:ext cx="789975" cy="355950"/>
            <a:chOff x="0" y="-1"/>
            <a:chExt cx="1053300" cy="474600"/>
          </a:xfrm>
        </p:grpSpPr>
        <p:sp>
          <p:nvSpPr>
            <p:cNvPr id="68" name="Google Shape;68;p3"/>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69" name="Google Shape;69;p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70" name="Google Shape;70;p3"/>
          <p:cNvGrpSpPr/>
          <p:nvPr/>
        </p:nvGrpSpPr>
        <p:grpSpPr>
          <a:xfrm>
            <a:off x="-1234764" y="1838282"/>
            <a:ext cx="789975" cy="355950"/>
            <a:chOff x="0" y="-1"/>
            <a:chExt cx="1053300" cy="474600"/>
          </a:xfrm>
        </p:grpSpPr>
        <p:sp>
          <p:nvSpPr>
            <p:cNvPr id="71" name="Google Shape;71;p3"/>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72" name="Google Shape;72;p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73" name="Google Shape;73;p3"/>
          <p:cNvGrpSpPr/>
          <p:nvPr/>
        </p:nvGrpSpPr>
        <p:grpSpPr>
          <a:xfrm>
            <a:off x="-1234764" y="2296419"/>
            <a:ext cx="789975" cy="355950"/>
            <a:chOff x="0" y="-1"/>
            <a:chExt cx="1053300" cy="474600"/>
          </a:xfrm>
        </p:grpSpPr>
        <p:sp>
          <p:nvSpPr>
            <p:cNvPr id="74" name="Google Shape;74;p3"/>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75" name="Google Shape;75;p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76" name="Google Shape;76;p3"/>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77" name="Google Shape;77;p3"/>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78" name="Google Shape;78;p3"/>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79" name="Google Shape;79;p3"/>
          <p:cNvSpPr/>
          <p:nvPr/>
        </p:nvSpPr>
        <p:spPr>
          <a:xfrm>
            <a:off x="6249969" y="0"/>
            <a:ext cx="2894022" cy="5143500"/>
          </a:xfrm>
          <a:custGeom>
            <a:rect b="b" l="l" r="r" t="t"/>
            <a:pathLst>
              <a:path extrusionOk="0" h="21600" w="21600">
                <a:moveTo>
                  <a:pt x="15707" y="0"/>
                </a:moveTo>
                <a:lnTo>
                  <a:pt x="21600" y="0"/>
                </a:lnTo>
                <a:lnTo>
                  <a:pt x="21600" y="21600"/>
                </a:lnTo>
                <a:lnTo>
                  <a:pt x="0" y="21600"/>
                </a:lnTo>
                <a:lnTo>
                  <a:pt x="15707"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80" name="Google Shape;80;p3"/>
          <p:cNvSpPr/>
          <p:nvPr/>
        </p:nvSpPr>
        <p:spPr>
          <a:xfrm>
            <a:off x="7027780" y="6178"/>
            <a:ext cx="2116206" cy="5143500"/>
          </a:xfrm>
          <a:custGeom>
            <a:rect b="b" l="l" r="r" t="t"/>
            <a:pathLst>
              <a:path extrusionOk="0" h="21600" w="21600">
                <a:moveTo>
                  <a:pt x="21481" y="0"/>
                </a:moveTo>
                <a:lnTo>
                  <a:pt x="21600" y="0"/>
                </a:lnTo>
                <a:lnTo>
                  <a:pt x="21600" y="21600"/>
                </a:lnTo>
                <a:lnTo>
                  <a:pt x="0" y="21600"/>
                </a:lnTo>
                <a:lnTo>
                  <a:pt x="21481" y="0"/>
                </a:lnTo>
                <a:close/>
              </a:path>
            </a:pathLst>
          </a:custGeom>
          <a:solidFill>
            <a:srgbClr val="000000">
              <a:alpha val="800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81" name="Google Shape;81;p3"/>
          <p:cNvSpPr txBox="1"/>
          <p:nvPr>
            <p:ph type="title"/>
          </p:nvPr>
        </p:nvSpPr>
        <p:spPr>
          <a:xfrm>
            <a:off x="354397" y="296329"/>
            <a:ext cx="6878400" cy="994200"/>
          </a:xfrm>
          <a:prstGeom prst="rect">
            <a:avLst/>
          </a:prstGeom>
          <a:noFill/>
          <a:ln>
            <a:noFill/>
          </a:ln>
        </p:spPr>
        <p:txBody>
          <a:bodyPr anchorCtr="0" anchor="b" bIns="34275" lIns="34275" spcFirstLastPara="1" rIns="34275" wrap="square" tIns="3427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82" name="Google Shape;82;p3"/>
          <p:cNvSpPr txBox="1"/>
          <p:nvPr>
            <p:ph idx="1" type="body"/>
          </p:nvPr>
        </p:nvSpPr>
        <p:spPr>
          <a:xfrm>
            <a:off x="354395" y="1472665"/>
            <a:ext cx="6878400" cy="2952900"/>
          </a:xfrm>
          <a:prstGeom prst="rect">
            <a:avLst/>
          </a:prstGeom>
          <a:noFill/>
          <a:ln>
            <a:noFill/>
          </a:ln>
        </p:spPr>
        <p:txBody>
          <a:bodyPr anchorCtr="0" anchor="t" bIns="34275" lIns="34275" spcFirstLastPara="1" rIns="34275" wrap="square" tIns="34275">
            <a:normAutofit/>
          </a:bodyPr>
          <a:lstStyle>
            <a:lvl1pPr indent="-317500" lvl="0" marL="457200" rtl="0" algn="l">
              <a:lnSpc>
                <a:spcPct val="110000"/>
              </a:lnSpc>
              <a:spcBef>
                <a:spcPts val="800"/>
              </a:spcBef>
              <a:spcAft>
                <a:spcPts val="0"/>
              </a:spcAft>
              <a:buClr>
                <a:srgbClr val="000000"/>
              </a:buClr>
              <a:buSzPts val="1400"/>
              <a:buChar char="•"/>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pic>
        <p:nvPicPr>
          <p:cNvPr descr="Picture Placeholder 5" id="83" name="Google Shape;83;p3"/>
          <p:cNvPicPr preferRelativeResize="0"/>
          <p:nvPr/>
        </p:nvPicPr>
        <p:blipFill rotWithShape="1">
          <a:blip r:embed="rId2">
            <a:alphaModFix/>
          </a:blip>
          <a:srcRect b="0" l="0" r="0" t="0"/>
          <a:stretch/>
        </p:blipFill>
        <p:spPr>
          <a:xfrm>
            <a:off x="475126" y="4674595"/>
            <a:ext cx="2193263" cy="260587"/>
          </a:xfrm>
          <a:prstGeom prst="rect">
            <a:avLst/>
          </a:prstGeom>
          <a:noFill/>
          <a:ln>
            <a:noFill/>
          </a:ln>
        </p:spPr>
      </p:pic>
      <p:sp>
        <p:nvSpPr>
          <p:cNvPr id="84" name="Google Shape;84;p3"/>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howMasterSp="0">
  <p:cSld name="Photo">
    <p:spTree>
      <p:nvGrpSpPr>
        <p:cNvPr id="515" name="Shape 515"/>
        <p:cNvGrpSpPr/>
        <p:nvPr/>
      </p:nvGrpSpPr>
      <p:grpSpPr>
        <a:xfrm>
          <a:off x="0" y="0"/>
          <a:ext cx="0" cy="0"/>
          <a:chOff x="0" y="0"/>
          <a:chExt cx="0" cy="0"/>
        </a:xfrm>
      </p:grpSpPr>
      <p:grpSp>
        <p:nvGrpSpPr>
          <p:cNvPr id="516" name="Google Shape;516;p21"/>
          <p:cNvGrpSpPr/>
          <p:nvPr/>
        </p:nvGrpSpPr>
        <p:grpSpPr>
          <a:xfrm>
            <a:off x="-1234764" y="463870"/>
            <a:ext cx="789975" cy="355950"/>
            <a:chOff x="0" y="-1"/>
            <a:chExt cx="1053300" cy="474600"/>
          </a:xfrm>
        </p:grpSpPr>
        <p:sp>
          <p:nvSpPr>
            <p:cNvPr id="517" name="Google Shape;517;p21"/>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18" name="Google Shape;518;p2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519" name="Google Shape;519;p21"/>
          <p:cNvGrpSpPr/>
          <p:nvPr/>
        </p:nvGrpSpPr>
        <p:grpSpPr>
          <a:xfrm>
            <a:off x="-1234764" y="922008"/>
            <a:ext cx="789975" cy="355950"/>
            <a:chOff x="0" y="-1"/>
            <a:chExt cx="1053300" cy="474600"/>
          </a:xfrm>
        </p:grpSpPr>
        <p:sp>
          <p:nvSpPr>
            <p:cNvPr id="520" name="Google Shape;520;p21"/>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21" name="Google Shape;521;p2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522" name="Google Shape;522;p21"/>
          <p:cNvGrpSpPr/>
          <p:nvPr/>
        </p:nvGrpSpPr>
        <p:grpSpPr>
          <a:xfrm>
            <a:off x="-1234764" y="1380146"/>
            <a:ext cx="789975" cy="355950"/>
            <a:chOff x="0" y="-1"/>
            <a:chExt cx="1053300" cy="474600"/>
          </a:xfrm>
        </p:grpSpPr>
        <p:sp>
          <p:nvSpPr>
            <p:cNvPr id="523" name="Google Shape;523;p21"/>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24" name="Google Shape;524;p2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525" name="Google Shape;525;p21"/>
          <p:cNvGrpSpPr/>
          <p:nvPr/>
        </p:nvGrpSpPr>
        <p:grpSpPr>
          <a:xfrm>
            <a:off x="-1234764" y="1838282"/>
            <a:ext cx="789975" cy="355950"/>
            <a:chOff x="0" y="-1"/>
            <a:chExt cx="1053300" cy="474600"/>
          </a:xfrm>
        </p:grpSpPr>
        <p:sp>
          <p:nvSpPr>
            <p:cNvPr id="526" name="Google Shape;526;p21"/>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27" name="Google Shape;527;p2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528" name="Google Shape;528;p21"/>
          <p:cNvGrpSpPr/>
          <p:nvPr/>
        </p:nvGrpSpPr>
        <p:grpSpPr>
          <a:xfrm>
            <a:off x="-1234764" y="2296419"/>
            <a:ext cx="789975" cy="355950"/>
            <a:chOff x="0" y="-1"/>
            <a:chExt cx="1053300" cy="474600"/>
          </a:xfrm>
        </p:grpSpPr>
        <p:sp>
          <p:nvSpPr>
            <p:cNvPr id="529" name="Google Shape;529;p21"/>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30" name="Google Shape;530;p2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531" name="Google Shape;531;p21"/>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532" name="Google Shape;532;p21"/>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533" name="Google Shape;533;p21"/>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pic>
        <p:nvPicPr>
          <p:cNvPr descr="Picture Placeholder 5" id="534" name="Google Shape;534;p21"/>
          <p:cNvPicPr preferRelativeResize="0"/>
          <p:nvPr/>
        </p:nvPicPr>
        <p:blipFill rotWithShape="1">
          <a:blip r:embed="rId2">
            <a:alphaModFix/>
          </a:blip>
          <a:srcRect b="0" l="0" r="0" t="0"/>
          <a:stretch/>
        </p:blipFill>
        <p:spPr>
          <a:xfrm>
            <a:off x="3475369" y="4547600"/>
            <a:ext cx="2193262" cy="260587"/>
          </a:xfrm>
          <a:prstGeom prst="rect">
            <a:avLst/>
          </a:prstGeom>
          <a:noFill/>
          <a:ln>
            <a:noFill/>
          </a:ln>
        </p:spPr>
      </p:pic>
      <p:sp>
        <p:nvSpPr>
          <p:cNvPr id="535" name="Google Shape;535;p21"/>
          <p:cNvSpPr/>
          <p:nvPr>
            <p:ph idx="2" type="pic"/>
          </p:nvPr>
        </p:nvSpPr>
        <p:spPr>
          <a:xfrm>
            <a:off x="0" y="0"/>
            <a:ext cx="9144000" cy="4206600"/>
          </a:xfrm>
          <a:prstGeom prst="rect">
            <a:avLst/>
          </a:prstGeom>
          <a:noFill/>
          <a:ln>
            <a:noFill/>
          </a:ln>
        </p:spPr>
      </p:sp>
      <p:sp>
        <p:nvSpPr>
          <p:cNvPr id="536" name="Google Shape;536;p21"/>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537" name="Shape 537"/>
        <p:cNvGrpSpPr/>
        <p:nvPr/>
      </p:nvGrpSpPr>
      <p:grpSpPr>
        <a:xfrm>
          <a:off x="0" y="0"/>
          <a:ext cx="0" cy="0"/>
          <a:chOff x="0" y="0"/>
          <a:chExt cx="0" cy="0"/>
        </a:xfrm>
      </p:grpSpPr>
      <p:grpSp>
        <p:nvGrpSpPr>
          <p:cNvPr id="538" name="Google Shape;538;p22"/>
          <p:cNvGrpSpPr/>
          <p:nvPr/>
        </p:nvGrpSpPr>
        <p:grpSpPr>
          <a:xfrm>
            <a:off x="-1234764" y="463870"/>
            <a:ext cx="789975" cy="355950"/>
            <a:chOff x="0" y="-1"/>
            <a:chExt cx="1053300" cy="474600"/>
          </a:xfrm>
        </p:grpSpPr>
        <p:sp>
          <p:nvSpPr>
            <p:cNvPr id="539" name="Google Shape;539;p22"/>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40" name="Google Shape;540;p2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541" name="Google Shape;541;p22"/>
          <p:cNvGrpSpPr/>
          <p:nvPr/>
        </p:nvGrpSpPr>
        <p:grpSpPr>
          <a:xfrm>
            <a:off x="-1234764" y="922008"/>
            <a:ext cx="789975" cy="355950"/>
            <a:chOff x="0" y="-1"/>
            <a:chExt cx="1053300" cy="474600"/>
          </a:xfrm>
        </p:grpSpPr>
        <p:sp>
          <p:nvSpPr>
            <p:cNvPr id="542" name="Google Shape;542;p22"/>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43" name="Google Shape;543;p2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544" name="Google Shape;544;p22"/>
          <p:cNvGrpSpPr/>
          <p:nvPr/>
        </p:nvGrpSpPr>
        <p:grpSpPr>
          <a:xfrm>
            <a:off x="-1234764" y="1380146"/>
            <a:ext cx="789975" cy="355950"/>
            <a:chOff x="0" y="-1"/>
            <a:chExt cx="1053300" cy="474600"/>
          </a:xfrm>
        </p:grpSpPr>
        <p:sp>
          <p:nvSpPr>
            <p:cNvPr id="545" name="Google Shape;545;p22"/>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46" name="Google Shape;546;p2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547" name="Google Shape;547;p22"/>
          <p:cNvGrpSpPr/>
          <p:nvPr/>
        </p:nvGrpSpPr>
        <p:grpSpPr>
          <a:xfrm>
            <a:off x="-1234764" y="1838282"/>
            <a:ext cx="789975" cy="355950"/>
            <a:chOff x="0" y="-1"/>
            <a:chExt cx="1053300" cy="474600"/>
          </a:xfrm>
        </p:grpSpPr>
        <p:sp>
          <p:nvSpPr>
            <p:cNvPr id="548" name="Google Shape;548;p22"/>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49" name="Google Shape;549;p2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550" name="Google Shape;550;p22"/>
          <p:cNvGrpSpPr/>
          <p:nvPr/>
        </p:nvGrpSpPr>
        <p:grpSpPr>
          <a:xfrm>
            <a:off x="-1234764" y="2296419"/>
            <a:ext cx="789975" cy="355950"/>
            <a:chOff x="0" y="-1"/>
            <a:chExt cx="1053300" cy="474600"/>
          </a:xfrm>
        </p:grpSpPr>
        <p:sp>
          <p:nvSpPr>
            <p:cNvPr id="551" name="Google Shape;551;p22"/>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52" name="Google Shape;552;p22"/>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553" name="Google Shape;553;p22"/>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554" name="Google Shape;554;p22"/>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555" name="Google Shape;555;p22"/>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556" name="Google Shape;556;p22"/>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01" showMasterSp="0">
  <p:cSld name="GUIDE01">
    <p:spTree>
      <p:nvGrpSpPr>
        <p:cNvPr id="557" name="Shape 557"/>
        <p:cNvGrpSpPr/>
        <p:nvPr/>
      </p:nvGrpSpPr>
      <p:grpSpPr>
        <a:xfrm>
          <a:off x="0" y="0"/>
          <a:ext cx="0" cy="0"/>
          <a:chOff x="0" y="0"/>
          <a:chExt cx="0" cy="0"/>
        </a:xfrm>
      </p:grpSpPr>
      <p:grpSp>
        <p:nvGrpSpPr>
          <p:cNvPr id="558" name="Google Shape;558;p23"/>
          <p:cNvGrpSpPr/>
          <p:nvPr/>
        </p:nvGrpSpPr>
        <p:grpSpPr>
          <a:xfrm>
            <a:off x="-1234764" y="463870"/>
            <a:ext cx="789975" cy="355950"/>
            <a:chOff x="0" y="-1"/>
            <a:chExt cx="1053300" cy="474600"/>
          </a:xfrm>
        </p:grpSpPr>
        <p:sp>
          <p:nvSpPr>
            <p:cNvPr id="559" name="Google Shape;559;p23"/>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60" name="Google Shape;560;p2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561" name="Google Shape;561;p23"/>
          <p:cNvGrpSpPr/>
          <p:nvPr/>
        </p:nvGrpSpPr>
        <p:grpSpPr>
          <a:xfrm>
            <a:off x="-1234764" y="922008"/>
            <a:ext cx="789975" cy="355950"/>
            <a:chOff x="0" y="-1"/>
            <a:chExt cx="1053300" cy="474600"/>
          </a:xfrm>
        </p:grpSpPr>
        <p:sp>
          <p:nvSpPr>
            <p:cNvPr id="562" name="Google Shape;562;p23"/>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63" name="Google Shape;563;p2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564" name="Google Shape;564;p23"/>
          <p:cNvGrpSpPr/>
          <p:nvPr/>
        </p:nvGrpSpPr>
        <p:grpSpPr>
          <a:xfrm>
            <a:off x="-1234764" y="1380146"/>
            <a:ext cx="789975" cy="355950"/>
            <a:chOff x="0" y="-1"/>
            <a:chExt cx="1053300" cy="474600"/>
          </a:xfrm>
        </p:grpSpPr>
        <p:sp>
          <p:nvSpPr>
            <p:cNvPr id="565" name="Google Shape;565;p23"/>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66" name="Google Shape;566;p2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567" name="Google Shape;567;p23"/>
          <p:cNvGrpSpPr/>
          <p:nvPr/>
        </p:nvGrpSpPr>
        <p:grpSpPr>
          <a:xfrm>
            <a:off x="-1234764" y="1838282"/>
            <a:ext cx="789975" cy="355950"/>
            <a:chOff x="0" y="-1"/>
            <a:chExt cx="1053300" cy="474600"/>
          </a:xfrm>
        </p:grpSpPr>
        <p:sp>
          <p:nvSpPr>
            <p:cNvPr id="568" name="Google Shape;568;p23"/>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69" name="Google Shape;569;p2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570" name="Google Shape;570;p23"/>
          <p:cNvGrpSpPr/>
          <p:nvPr/>
        </p:nvGrpSpPr>
        <p:grpSpPr>
          <a:xfrm>
            <a:off x="-1234764" y="2296419"/>
            <a:ext cx="789975" cy="355950"/>
            <a:chOff x="0" y="-1"/>
            <a:chExt cx="1053300" cy="474600"/>
          </a:xfrm>
        </p:grpSpPr>
        <p:sp>
          <p:nvSpPr>
            <p:cNvPr id="571" name="Google Shape;571;p23"/>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72" name="Google Shape;572;p23"/>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573" name="Google Shape;573;p23"/>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574" name="Google Shape;574;p23"/>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575" name="Google Shape;575;p23"/>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cxnSp>
        <p:nvCxnSpPr>
          <p:cNvPr id="576" name="Google Shape;576;p23"/>
          <p:cNvCxnSpPr/>
          <p:nvPr/>
        </p:nvCxnSpPr>
        <p:spPr>
          <a:xfrm>
            <a:off x="444758" y="763223"/>
            <a:ext cx="8132100" cy="0"/>
          </a:xfrm>
          <a:prstGeom prst="straightConnector1">
            <a:avLst/>
          </a:prstGeom>
          <a:noFill/>
          <a:ln cap="flat" cmpd="sng" w="12700">
            <a:solidFill>
              <a:srgbClr val="000000"/>
            </a:solidFill>
            <a:prstDash val="solid"/>
            <a:miter lim="8000"/>
            <a:headEnd len="sm" w="sm" type="none"/>
            <a:tailEnd len="sm" w="sm" type="none"/>
          </a:ln>
        </p:spPr>
      </p:cxnSp>
      <p:sp>
        <p:nvSpPr>
          <p:cNvPr id="577" name="Google Shape;577;p23"/>
          <p:cNvSpPr txBox="1"/>
          <p:nvPr/>
        </p:nvSpPr>
        <p:spPr>
          <a:xfrm>
            <a:off x="409599" y="928542"/>
            <a:ext cx="2520600" cy="33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5"/>
              </a:buClr>
              <a:buSzPts val="1700"/>
              <a:buFont typeface="Tahoma"/>
              <a:buNone/>
            </a:pPr>
            <a:r>
              <a:rPr b="0" i="0" lang="en" sz="1700" u="none" cap="none" strike="noStrike">
                <a:solidFill>
                  <a:schemeClr val="accent5"/>
                </a:solidFill>
                <a:latin typeface="Tahoma"/>
                <a:ea typeface="Tahoma"/>
                <a:cs typeface="Tahoma"/>
                <a:sym typeface="Tahoma"/>
              </a:rPr>
              <a:t>COLOR GUIDELINES</a:t>
            </a:r>
            <a:endParaRPr sz="1100"/>
          </a:p>
        </p:txBody>
      </p:sp>
      <p:grpSp>
        <p:nvGrpSpPr>
          <p:cNvPr id="578" name="Google Shape;578;p23"/>
          <p:cNvGrpSpPr/>
          <p:nvPr/>
        </p:nvGrpSpPr>
        <p:grpSpPr>
          <a:xfrm>
            <a:off x="691650" y="1421264"/>
            <a:ext cx="7455813" cy="873840"/>
            <a:chOff x="-1" y="-1"/>
            <a:chExt cx="9941084" cy="1165120"/>
          </a:xfrm>
        </p:grpSpPr>
        <p:grpSp>
          <p:nvGrpSpPr>
            <p:cNvPr id="579" name="Google Shape;579;p23"/>
            <p:cNvGrpSpPr/>
            <p:nvPr/>
          </p:nvGrpSpPr>
          <p:grpSpPr>
            <a:xfrm>
              <a:off x="-1" y="-1"/>
              <a:ext cx="1737300" cy="782700"/>
              <a:chOff x="-1" y="-1"/>
              <a:chExt cx="1737300" cy="782700"/>
            </a:xfrm>
          </p:grpSpPr>
          <p:sp>
            <p:nvSpPr>
              <p:cNvPr id="580" name="Google Shape;580;p23"/>
              <p:cNvSpPr/>
              <p:nvPr/>
            </p:nvSpPr>
            <p:spPr>
              <a:xfrm>
                <a:off x="-1" y="-1"/>
                <a:ext cx="1737300" cy="7827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81" name="Google Shape;581;p23"/>
              <p:cNvSpPr txBox="1"/>
              <p:nvPr/>
            </p:nvSpPr>
            <p:spPr>
              <a:xfrm>
                <a:off x="45719" y="237689"/>
                <a:ext cx="1645800" cy="3180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1100"/>
                  <a:buFont typeface="Tahoma"/>
                  <a:buNone/>
                </a:pPr>
                <a:r>
                  <a:rPr b="0" i="0" lang="en" sz="1100" u="none" cap="none" strike="noStrike">
                    <a:solidFill>
                      <a:srgbClr val="000000"/>
                    </a:solidFill>
                    <a:latin typeface="Tahoma"/>
                    <a:ea typeface="Tahoma"/>
                    <a:cs typeface="Tahoma"/>
                    <a:sym typeface="Tahoma"/>
                  </a:rPr>
                  <a:t>#D8AB4C</a:t>
                </a:r>
                <a:endParaRPr sz="1100"/>
              </a:p>
            </p:txBody>
          </p:sp>
        </p:grpSp>
        <p:grpSp>
          <p:nvGrpSpPr>
            <p:cNvPr id="582" name="Google Shape;582;p23"/>
            <p:cNvGrpSpPr/>
            <p:nvPr/>
          </p:nvGrpSpPr>
          <p:grpSpPr>
            <a:xfrm>
              <a:off x="2050945" y="-1"/>
              <a:ext cx="1737300" cy="782700"/>
              <a:chOff x="-1" y="-1"/>
              <a:chExt cx="1737300" cy="782700"/>
            </a:xfrm>
          </p:grpSpPr>
          <p:sp>
            <p:nvSpPr>
              <p:cNvPr id="583" name="Google Shape;583;p23"/>
              <p:cNvSpPr/>
              <p:nvPr/>
            </p:nvSpPr>
            <p:spPr>
              <a:xfrm>
                <a:off x="-1" y="-1"/>
                <a:ext cx="1737300" cy="7827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84" name="Google Shape;584;p23"/>
              <p:cNvSpPr txBox="1"/>
              <p:nvPr/>
            </p:nvSpPr>
            <p:spPr>
              <a:xfrm>
                <a:off x="45719" y="237689"/>
                <a:ext cx="1645800" cy="3180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1100"/>
                  <a:buFont typeface="Tahoma"/>
                  <a:buNone/>
                </a:pPr>
                <a:r>
                  <a:rPr b="0" i="0" lang="en" sz="1100" u="none" cap="none" strike="noStrike">
                    <a:solidFill>
                      <a:srgbClr val="000000"/>
                    </a:solidFill>
                    <a:latin typeface="Tahoma"/>
                    <a:ea typeface="Tahoma"/>
                    <a:cs typeface="Tahoma"/>
                    <a:sym typeface="Tahoma"/>
                  </a:rPr>
                  <a:t>#F7EEDB</a:t>
                </a:r>
                <a:endParaRPr sz="1100"/>
              </a:p>
            </p:txBody>
          </p:sp>
        </p:grpSp>
        <p:grpSp>
          <p:nvGrpSpPr>
            <p:cNvPr id="585" name="Google Shape;585;p23"/>
            <p:cNvGrpSpPr/>
            <p:nvPr/>
          </p:nvGrpSpPr>
          <p:grpSpPr>
            <a:xfrm>
              <a:off x="6152837" y="-1"/>
              <a:ext cx="1737300" cy="782700"/>
              <a:chOff x="-1" y="-1"/>
              <a:chExt cx="1737300" cy="782700"/>
            </a:xfrm>
          </p:grpSpPr>
          <p:sp>
            <p:nvSpPr>
              <p:cNvPr id="586" name="Google Shape;586;p23"/>
              <p:cNvSpPr/>
              <p:nvPr/>
            </p:nvSpPr>
            <p:spPr>
              <a:xfrm>
                <a:off x="-1" y="-1"/>
                <a:ext cx="1737300" cy="7827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87" name="Google Shape;587;p23"/>
              <p:cNvSpPr txBox="1"/>
              <p:nvPr/>
            </p:nvSpPr>
            <p:spPr>
              <a:xfrm>
                <a:off x="45719" y="237689"/>
                <a:ext cx="1645800" cy="3180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1100"/>
                  <a:buFont typeface="Tahoma"/>
                  <a:buNone/>
                </a:pPr>
                <a:r>
                  <a:rPr b="0" i="0" lang="en" sz="1100" u="none" cap="none" strike="noStrike">
                    <a:solidFill>
                      <a:srgbClr val="FEFEFE"/>
                    </a:solidFill>
                    <a:latin typeface="Tahoma"/>
                    <a:ea typeface="Tahoma"/>
                    <a:cs typeface="Tahoma"/>
                    <a:sym typeface="Tahoma"/>
                  </a:rPr>
                  <a:t>#333333</a:t>
                </a:r>
                <a:endParaRPr sz="1100"/>
              </a:p>
            </p:txBody>
          </p:sp>
        </p:grpSp>
        <p:grpSp>
          <p:nvGrpSpPr>
            <p:cNvPr id="588" name="Google Shape;588;p23"/>
            <p:cNvGrpSpPr/>
            <p:nvPr/>
          </p:nvGrpSpPr>
          <p:grpSpPr>
            <a:xfrm>
              <a:off x="8203783" y="-1"/>
              <a:ext cx="1737300" cy="782700"/>
              <a:chOff x="-1" y="-1"/>
              <a:chExt cx="1737300" cy="782700"/>
            </a:xfrm>
          </p:grpSpPr>
          <p:sp>
            <p:nvSpPr>
              <p:cNvPr id="589" name="Google Shape;589;p23"/>
              <p:cNvSpPr/>
              <p:nvPr/>
            </p:nvSpPr>
            <p:spPr>
              <a:xfrm>
                <a:off x="-1" y="-1"/>
                <a:ext cx="1737300" cy="7827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90" name="Google Shape;590;p23"/>
              <p:cNvSpPr txBox="1"/>
              <p:nvPr/>
            </p:nvSpPr>
            <p:spPr>
              <a:xfrm>
                <a:off x="45719" y="237689"/>
                <a:ext cx="1645800" cy="3180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1100"/>
                  <a:buFont typeface="Tahoma"/>
                  <a:buNone/>
                </a:pPr>
                <a:r>
                  <a:rPr b="0" i="0" lang="en" sz="1100" u="none" cap="none" strike="noStrike">
                    <a:solidFill>
                      <a:srgbClr val="000000"/>
                    </a:solidFill>
                    <a:latin typeface="Tahoma"/>
                    <a:ea typeface="Tahoma"/>
                    <a:cs typeface="Tahoma"/>
                    <a:sym typeface="Tahoma"/>
                  </a:rPr>
                  <a:t>#DDDDDD</a:t>
                </a:r>
                <a:endParaRPr sz="1100"/>
              </a:p>
            </p:txBody>
          </p:sp>
        </p:grpSp>
        <p:grpSp>
          <p:nvGrpSpPr>
            <p:cNvPr id="591" name="Google Shape;591;p23"/>
            <p:cNvGrpSpPr/>
            <p:nvPr/>
          </p:nvGrpSpPr>
          <p:grpSpPr>
            <a:xfrm>
              <a:off x="4101891" y="-1"/>
              <a:ext cx="1737300" cy="782700"/>
              <a:chOff x="-1" y="-1"/>
              <a:chExt cx="1737300" cy="782700"/>
            </a:xfrm>
          </p:grpSpPr>
          <p:sp>
            <p:nvSpPr>
              <p:cNvPr id="592" name="Google Shape;592;p23"/>
              <p:cNvSpPr/>
              <p:nvPr/>
            </p:nvSpPr>
            <p:spPr>
              <a:xfrm>
                <a:off x="-1" y="-1"/>
                <a:ext cx="1737300" cy="7827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593" name="Google Shape;593;p23"/>
              <p:cNvSpPr txBox="1"/>
              <p:nvPr/>
            </p:nvSpPr>
            <p:spPr>
              <a:xfrm>
                <a:off x="45719" y="237689"/>
                <a:ext cx="1645800" cy="3180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1100"/>
                  <a:buFont typeface="Tahoma"/>
                  <a:buNone/>
                </a:pPr>
                <a:r>
                  <a:rPr b="0" i="0" lang="en" sz="1100" u="none" cap="none" strike="noStrike">
                    <a:solidFill>
                      <a:srgbClr val="FEFEFE"/>
                    </a:solidFill>
                    <a:latin typeface="Tahoma"/>
                    <a:ea typeface="Tahoma"/>
                    <a:cs typeface="Tahoma"/>
                    <a:sym typeface="Tahoma"/>
                  </a:rPr>
                  <a:t>#000000</a:t>
                </a:r>
                <a:endParaRPr sz="1100"/>
              </a:p>
            </p:txBody>
          </p:sp>
        </p:grpSp>
        <p:sp>
          <p:nvSpPr>
            <p:cNvPr id="594" name="Google Shape;594;p23"/>
            <p:cNvSpPr txBox="1"/>
            <p:nvPr/>
          </p:nvSpPr>
          <p:spPr>
            <a:xfrm>
              <a:off x="45719" y="908619"/>
              <a:ext cx="1645800" cy="256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5"/>
                </a:buClr>
                <a:buSzPts val="800"/>
                <a:buFont typeface="Tahoma"/>
                <a:buNone/>
              </a:pPr>
              <a:r>
                <a:rPr b="0" i="0" lang="en" sz="800" u="none" cap="none" strike="noStrike">
                  <a:solidFill>
                    <a:schemeClr val="accent5"/>
                  </a:solidFill>
                  <a:latin typeface="Tahoma"/>
                  <a:ea typeface="Tahoma"/>
                  <a:cs typeface="Tahoma"/>
                  <a:sym typeface="Tahoma"/>
                </a:rPr>
                <a:t>GOLD</a:t>
              </a:r>
              <a:endParaRPr sz="1100"/>
            </a:p>
          </p:txBody>
        </p:sp>
        <p:sp>
          <p:nvSpPr>
            <p:cNvPr id="595" name="Google Shape;595;p23"/>
            <p:cNvSpPr txBox="1"/>
            <p:nvPr/>
          </p:nvSpPr>
          <p:spPr>
            <a:xfrm>
              <a:off x="2096666" y="908619"/>
              <a:ext cx="1645800" cy="256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5"/>
                </a:buClr>
                <a:buSzPts val="800"/>
                <a:buFont typeface="Tahoma"/>
                <a:buNone/>
              </a:pPr>
              <a:r>
                <a:rPr b="0" i="0" lang="en" sz="800" u="none" cap="none" strike="noStrike">
                  <a:solidFill>
                    <a:schemeClr val="accent5"/>
                  </a:solidFill>
                  <a:latin typeface="Tahoma"/>
                  <a:ea typeface="Tahoma"/>
                  <a:cs typeface="Tahoma"/>
                  <a:sym typeface="Tahoma"/>
                </a:rPr>
                <a:t>LIGHT GOLD</a:t>
              </a:r>
              <a:endParaRPr sz="1100"/>
            </a:p>
          </p:txBody>
        </p:sp>
        <p:sp>
          <p:nvSpPr>
            <p:cNvPr id="596" name="Google Shape;596;p23"/>
            <p:cNvSpPr txBox="1"/>
            <p:nvPr/>
          </p:nvSpPr>
          <p:spPr>
            <a:xfrm>
              <a:off x="8249504" y="908619"/>
              <a:ext cx="1645800" cy="256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800"/>
                <a:buFont typeface="Tahoma"/>
                <a:buNone/>
              </a:pPr>
              <a:r>
                <a:rPr b="0" i="0" lang="en" sz="800" u="none" cap="none" strike="noStrike">
                  <a:solidFill>
                    <a:srgbClr val="000000"/>
                  </a:solidFill>
                  <a:latin typeface="Tahoma"/>
                  <a:ea typeface="Tahoma"/>
                  <a:cs typeface="Tahoma"/>
                  <a:sym typeface="Tahoma"/>
                </a:rPr>
                <a:t>LIGHT GRAY</a:t>
              </a:r>
              <a:endParaRPr sz="1100"/>
            </a:p>
          </p:txBody>
        </p:sp>
        <p:sp>
          <p:nvSpPr>
            <p:cNvPr id="597" name="Google Shape;597;p23"/>
            <p:cNvSpPr txBox="1"/>
            <p:nvPr/>
          </p:nvSpPr>
          <p:spPr>
            <a:xfrm>
              <a:off x="6198558" y="908619"/>
              <a:ext cx="1645800" cy="256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5"/>
                </a:buClr>
                <a:buSzPts val="800"/>
                <a:buFont typeface="Tahoma"/>
                <a:buNone/>
              </a:pPr>
              <a:r>
                <a:rPr b="0" i="0" lang="en" sz="800" u="none" cap="none" strike="noStrike">
                  <a:solidFill>
                    <a:schemeClr val="accent5"/>
                  </a:solidFill>
                  <a:latin typeface="Tahoma"/>
                  <a:ea typeface="Tahoma"/>
                  <a:cs typeface="Tahoma"/>
                  <a:sym typeface="Tahoma"/>
                </a:rPr>
                <a:t>DARK GRAY</a:t>
              </a:r>
              <a:endParaRPr sz="1100"/>
            </a:p>
          </p:txBody>
        </p:sp>
        <p:sp>
          <p:nvSpPr>
            <p:cNvPr id="598" name="Google Shape;598;p23"/>
            <p:cNvSpPr txBox="1"/>
            <p:nvPr/>
          </p:nvSpPr>
          <p:spPr>
            <a:xfrm>
              <a:off x="4147612" y="908619"/>
              <a:ext cx="1645800" cy="256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5"/>
                </a:buClr>
                <a:buSzPts val="800"/>
                <a:buFont typeface="Tahoma"/>
                <a:buNone/>
              </a:pPr>
              <a:r>
                <a:rPr b="0" i="0" lang="en" sz="800" u="none" cap="none" strike="noStrike">
                  <a:solidFill>
                    <a:schemeClr val="accent5"/>
                  </a:solidFill>
                  <a:latin typeface="Tahoma"/>
                  <a:ea typeface="Tahoma"/>
                  <a:cs typeface="Tahoma"/>
                  <a:sym typeface="Tahoma"/>
                </a:rPr>
                <a:t>BLACK</a:t>
              </a:r>
              <a:endParaRPr sz="1100"/>
            </a:p>
          </p:txBody>
        </p:sp>
      </p:grpSp>
      <p:sp>
        <p:nvSpPr>
          <p:cNvPr id="599" name="Google Shape;599;p23"/>
          <p:cNvSpPr txBox="1"/>
          <p:nvPr/>
        </p:nvSpPr>
        <p:spPr>
          <a:xfrm>
            <a:off x="409598" y="2443127"/>
            <a:ext cx="2263800" cy="33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5"/>
              </a:buClr>
              <a:buSzPts val="1700"/>
              <a:buFont typeface="Tahoma"/>
              <a:buNone/>
            </a:pPr>
            <a:r>
              <a:rPr b="0" i="0" lang="en" sz="1700" u="none" cap="none" strike="noStrike">
                <a:solidFill>
                  <a:schemeClr val="accent5"/>
                </a:solidFill>
                <a:latin typeface="Tahoma"/>
                <a:ea typeface="Tahoma"/>
                <a:cs typeface="Tahoma"/>
                <a:sym typeface="Tahoma"/>
              </a:rPr>
              <a:t>FONT GUIDELINES</a:t>
            </a:r>
            <a:endParaRPr sz="1100"/>
          </a:p>
        </p:txBody>
      </p:sp>
      <p:sp>
        <p:nvSpPr>
          <p:cNvPr id="600" name="Google Shape;600;p23"/>
          <p:cNvSpPr txBox="1"/>
          <p:nvPr/>
        </p:nvSpPr>
        <p:spPr>
          <a:xfrm>
            <a:off x="600583" y="2896183"/>
            <a:ext cx="7101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Tahoma"/>
              <a:buNone/>
            </a:pPr>
            <a:r>
              <a:rPr b="1" i="0" lang="en" sz="1400" u="none" cap="none" strike="noStrike">
                <a:solidFill>
                  <a:srgbClr val="000000"/>
                </a:solidFill>
                <a:latin typeface="Tahoma"/>
                <a:ea typeface="Tahoma"/>
                <a:cs typeface="Tahoma"/>
                <a:sym typeface="Tahoma"/>
              </a:rPr>
              <a:t>Titles:</a:t>
            </a:r>
            <a:endParaRPr sz="1100"/>
          </a:p>
        </p:txBody>
      </p:sp>
      <p:sp>
        <p:nvSpPr>
          <p:cNvPr id="601" name="Google Shape;601;p23"/>
          <p:cNvSpPr txBox="1"/>
          <p:nvPr/>
        </p:nvSpPr>
        <p:spPr>
          <a:xfrm>
            <a:off x="388979" y="257910"/>
            <a:ext cx="7560600" cy="453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2500"/>
              <a:buFont typeface="Tahoma"/>
              <a:buNone/>
            </a:pPr>
            <a:r>
              <a:rPr b="1" i="0" lang="en" sz="2500" u="none" cap="none" strike="noStrike">
                <a:solidFill>
                  <a:srgbClr val="000000"/>
                </a:solidFill>
                <a:latin typeface="Tahoma"/>
                <a:ea typeface="Tahoma"/>
                <a:cs typeface="Tahoma"/>
                <a:sym typeface="Tahoma"/>
              </a:rPr>
              <a:t>THEME COLORS AND FONTS GUIDELINES</a:t>
            </a:r>
            <a:endParaRPr sz="1100"/>
          </a:p>
        </p:txBody>
      </p:sp>
      <p:cxnSp>
        <p:nvCxnSpPr>
          <p:cNvPr id="602" name="Google Shape;602;p23"/>
          <p:cNvCxnSpPr/>
          <p:nvPr/>
        </p:nvCxnSpPr>
        <p:spPr>
          <a:xfrm rot="10800000">
            <a:off x="4148203" y="2826064"/>
            <a:ext cx="0" cy="2057400"/>
          </a:xfrm>
          <a:prstGeom prst="straightConnector1">
            <a:avLst/>
          </a:prstGeom>
          <a:noFill/>
          <a:ln cap="flat" cmpd="sng" w="12700">
            <a:solidFill>
              <a:srgbClr val="000000"/>
            </a:solidFill>
            <a:prstDash val="solid"/>
            <a:miter lim="8000"/>
            <a:headEnd len="sm" w="sm" type="none"/>
            <a:tailEnd len="sm" w="sm" type="none"/>
          </a:ln>
        </p:spPr>
      </p:cxnSp>
      <p:sp>
        <p:nvSpPr>
          <p:cNvPr id="603" name="Google Shape;603;p23"/>
          <p:cNvSpPr txBox="1"/>
          <p:nvPr/>
        </p:nvSpPr>
        <p:spPr>
          <a:xfrm>
            <a:off x="4514615" y="2915887"/>
            <a:ext cx="3573600" cy="962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2900"/>
              <a:buFont typeface="Tahoma"/>
              <a:buNone/>
            </a:pPr>
            <a:r>
              <a:rPr b="1" i="0" lang="en" sz="2900" u="none" cap="none" strike="noStrike">
                <a:solidFill>
                  <a:srgbClr val="000000"/>
                </a:solidFill>
                <a:latin typeface="Tahoma"/>
                <a:ea typeface="Tahoma"/>
                <a:cs typeface="Tahoma"/>
                <a:sym typeface="Tahoma"/>
              </a:rPr>
              <a:t>TAHOMA TITLE</a:t>
            </a:r>
            <a:endParaRPr sz="1100"/>
          </a:p>
          <a:p>
            <a:pPr indent="0" lvl="0" marL="0" marR="0" rtl="0" algn="l">
              <a:lnSpc>
                <a:spcPct val="100000"/>
              </a:lnSpc>
              <a:spcBef>
                <a:spcPts val="0"/>
              </a:spcBef>
              <a:spcAft>
                <a:spcPts val="0"/>
              </a:spcAft>
              <a:buClr>
                <a:srgbClr val="000000"/>
              </a:buClr>
              <a:buSzPts val="2900"/>
              <a:buFont typeface="Georgia"/>
              <a:buNone/>
            </a:pPr>
            <a:r>
              <a:rPr b="1" i="0" lang="en" sz="2900" u="none" cap="none" strike="noStrike">
                <a:solidFill>
                  <a:srgbClr val="000000"/>
                </a:solidFill>
                <a:latin typeface="Georgia"/>
                <a:ea typeface="Georgia"/>
                <a:cs typeface="Georgia"/>
                <a:sym typeface="Georgia"/>
              </a:rPr>
              <a:t>GEORGIA TITLE</a:t>
            </a:r>
            <a:endParaRPr sz="1100"/>
          </a:p>
        </p:txBody>
      </p:sp>
      <p:sp>
        <p:nvSpPr>
          <p:cNvPr id="604" name="Google Shape;604;p23"/>
          <p:cNvSpPr txBox="1"/>
          <p:nvPr/>
        </p:nvSpPr>
        <p:spPr>
          <a:xfrm>
            <a:off x="4514615" y="3911937"/>
            <a:ext cx="20640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Tahoma"/>
              <a:buNone/>
            </a:pPr>
            <a:r>
              <a:rPr b="1" i="0" lang="en" sz="1400" u="none" cap="none" strike="noStrike">
                <a:solidFill>
                  <a:srgbClr val="000000"/>
                </a:solidFill>
                <a:latin typeface="Tahoma"/>
                <a:ea typeface="Tahoma"/>
                <a:cs typeface="Tahoma"/>
                <a:sym typeface="Tahoma"/>
              </a:rPr>
              <a:t>Body copy example:</a:t>
            </a:r>
            <a:endParaRPr sz="1100"/>
          </a:p>
        </p:txBody>
      </p:sp>
      <p:sp>
        <p:nvSpPr>
          <p:cNvPr id="605" name="Google Shape;605;p23"/>
          <p:cNvSpPr txBox="1"/>
          <p:nvPr/>
        </p:nvSpPr>
        <p:spPr>
          <a:xfrm>
            <a:off x="4514615" y="4206549"/>
            <a:ext cx="4121100" cy="762000"/>
          </a:xfrm>
          <a:prstGeom prst="rect">
            <a:avLst/>
          </a:prstGeom>
          <a:noFill/>
          <a:ln>
            <a:noFill/>
          </a:ln>
        </p:spPr>
        <p:txBody>
          <a:bodyPr anchorCtr="0" anchor="t" bIns="34275" lIns="34275" spcFirstLastPara="1" rIns="34275" wrap="square" tIns="34275">
            <a:spAutoFit/>
          </a:bodyPr>
          <a:lstStyle/>
          <a:p>
            <a:pPr indent="0" lvl="0" marL="0" marR="0" rtl="0" algn="l">
              <a:lnSpc>
                <a:spcPct val="137500"/>
              </a:lnSpc>
              <a:spcBef>
                <a:spcPts val="0"/>
              </a:spcBef>
              <a:spcAft>
                <a:spcPts val="0"/>
              </a:spcAft>
              <a:buClr>
                <a:srgbClr val="000000"/>
              </a:buClr>
              <a:buSzPts val="1200"/>
              <a:buFont typeface="Tahoma"/>
              <a:buNone/>
            </a:pPr>
            <a:r>
              <a:rPr b="0" i="0" lang="en" sz="1200" u="none" cap="none" strike="noStrike">
                <a:solidFill>
                  <a:srgbClr val="000000"/>
                </a:solidFill>
                <a:latin typeface="Tahoma"/>
                <a:ea typeface="Tahoma"/>
                <a:cs typeface="Tahoma"/>
                <a:sym typeface="Tahoma"/>
              </a:rPr>
              <a:t>Body copy example body copy example body copy</a:t>
            </a:r>
            <a:endParaRPr sz="1100"/>
          </a:p>
          <a:p>
            <a:pPr indent="0" lvl="0" marL="0" marR="0" rtl="0" algn="l">
              <a:lnSpc>
                <a:spcPct val="137500"/>
              </a:lnSpc>
              <a:spcBef>
                <a:spcPts val="0"/>
              </a:spcBef>
              <a:spcAft>
                <a:spcPts val="0"/>
              </a:spcAft>
              <a:buClr>
                <a:srgbClr val="000000"/>
              </a:buClr>
              <a:buSzPts val="1200"/>
              <a:buFont typeface="Tahoma"/>
              <a:buNone/>
            </a:pPr>
            <a:r>
              <a:rPr b="0" i="0" lang="en" sz="1200" u="none" cap="none" strike="noStrike">
                <a:solidFill>
                  <a:srgbClr val="000000"/>
                </a:solidFill>
                <a:latin typeface="Tahoma"/>
                <a:ea typeface="Tahoma"/>
                <a:cs typeface="Tahoma"/>
                <a:sym typeface="Tahoma"/>
              </a:rPr>
              <a:t>example body copy example body copy example</a:t>
            </a:r>
            <a:br>
              <a:rPr b="0" i="0" lang="en" sz="1200" u="none" cap="none" strike="noStrike">
                <a:solidFill>
                  <a:srgbClr val="000000"/>
                </a:solidFill>
                <a:latin typeface="Tahoma"/>
                <a:ea typeface="Tahoma"/>
                <a:cs typeface="Tahoma"/>
                <a:sym typeface="Tahoma"/>
              </a:rPr>
            </a:br>
            <a:r>
              <a:rPr b="0" i="0" lang="en" sz="1200" u="none" cap="none" strike="noStrike">
                <a:solidFill>
                  <a:srgbClr val="000000"/>
                </a:solidFill>
                <a:latin typeface="Tahoma"/>
                <a:ea typeface="Tahoma"/>
                <a:cs typeface="Tahoma"/>
                <a:sym typeface="Tahoma"/>
              </a:rPr>
              <a:t>body copy example body copy example.</a:t>
            </a:r>
            <a:endParaRPr sz="1100"/>
          </a:p>
        </p:txBody>
      </p:sp>
      <p:sp>
        <p:nvSpPr>
          <p:cNvPr id="606" name="Google Shape;606;p23"/>
          <p:cNvSpPr txBox="1"/>
          <p:nvPr/>
        </p:nvSpPr>
        <p:spPr>
          <a:xfrm>
            <a:off x="600583" y="3192644"/>
            <a:ext cx="2854800" cy="507900"/>
          </a:xfrm>
          <a:prstGeom prst="rect">
            <a:avLst/>
          </a:prstGeom>
          <a:noFill/>
          <a:ln>
            <a:noFill/>
          </a:ln>
        </p:spPr>
        <p:txBody>
          <a:bodyPr anchorCtr="0" anchor="t" bIns="34275" lIns="34275" spcFirstLastPara="1" rIns="34275" wrap="square" tIns="34275">
            <a:spAutoFit/>
          </a:bodyPr>
          <a:lstStyle/>
          <a:p>
            <a:pPr indent="0" lvl="0" marL="0" marR="0" rtl="0" algn="l">
              <a:lnSpc>
                <a:spcPct val="137500"/>
              </a:lnSpc>
              <a:spcBef>
                <a:spcPts val="0"/>
              </a:spcBef>
              <a:spcAft>
                <a:spcPts val="0"/>
              </a:spcAft>
              <a:buClr>
                <a:srgbClr val="000000"/>
              </a:buClr>
              <a:buSzPts val="1200"/>
              <a:buFont typeface="Tahoma"/>
              <a:buNone/>
            </a:pPr>
            <a:r>
              <a:rPr b="0" i="0" lang="en" sz="1200" u="none" cap="none" strike="noStrike">
                <a:solidFill>
                  <a:srgbClr val="000000"/>
                </a:solidFill>
                <a:latin typeface="Tahoma"/>
                <a:ea typeface="Tahoma"/>
                <a:cs typeface="Tahoma"/>
                <a:sym typeface="Tahoma"/>
              </a:rPr>
              <a:t>Tahoma or Georgia, ALL CAPS, Bold, Loose character spacing</a:t>
            </a:r>
            <a:endParaRPr sz="1100"/>
          </a:p>
        </p:txBody>
      </p:sp>
      <p:sp>
        <p:nvSpPr>
          <p:cNvPr id="607" name="Google Shape;607;p23"/>
          <p:cNvSpPr txBox="1"/>
          <p:nvPr/>
        </p:nvSpPr>
        <p:spPr>
          <a:xfrm>
            <a:off x="612544" y="3860766"/>
            <a:ext cx="6387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Tahoma"/>
              <a:buNone/>
            </a:pPr>
            <a:r>
              <a:rPr b="1" i="0" lang="en" sz="1400" u="none" cap="none" strike="noStrike">
                <a:solidFill>
                  <a:srgbClr val="000000"/>
                </a:solidFill>
                <a:latin typeface="Tahoma"/>
                <a:ea typeface="Tahoma"/>
                <a:cs typeface="Tahoma"/>
                <a:sym typeface="Tahoma"/>
              </a:rPr>
              <a:t>Copy:</a:t>
            </a:r>
            <a:endParaRPr sz="1100"/>
          </a:p>
        </p:txBody>
      </p:sp>
      <p:sp>
        <p:nvSpPr>
          <p:cNvPr id="608" name="Google Shape;608;p23"/>
          <p:cNvSpPr txBox="1"/>
          <p:nvPr/>
        </p:nvSpPr>
        <p:spPr>
          <a:xfrm>
            <a:off x="612544" y="4157228"/>
            <a:ext cx="3217800" cy="762000"/>
          </a:xfrm>
          <a:prstGeom prst="rect">
            <a:avLst/>
          </a:prstGeom>
          <a:noFill/>
          <a:ln>
            <a:noFill/>
          </a:ln>
        </p:spPr>
        <p:txBody>
          <a:bodyPr anchorCtr="0" anchor="t" bIns="34275" lIns="34275" spcFirstLastPara="1" rIns="34275" wrap="square" tIns="34275">
            <a:spAutoFit/>
          </a:bodyPr>
          <a:lstStyle/>
          <a:p>
            <a:pPr indent="0" lvl="0" marL="0" marR="0" rtl="0" algn="l">
              <a:lnSpc>
                <a:spcPct val="137500"/>
              </a:lnSpc>
              <a:spcBef>
                <a:spcPts val="0"/>
              </a:spcBef>
              <a:spcAft>
                <a:spcPts val="0"/>
              </a:spcAft>
              <a:buClr>
                <a:srgbClr val="000000"/>
              </a:buClr>
              <a:buSzPts val="1200"/>
              <a:buFont typeface="Tahoma"/>
              <a:buNone/>
            </a:pPr>
            <a:r>
              <a:rPr b="0" i="0" lang="en" sz="1200" u="none" cap="none" strike="noStrike">
                <a:solidFill>
                  <a:srgbClr val="000000"/>
                </a:solidFill>
                <a:latin typeface="Tahoma"/>
                <a:ea typeface="Tahoma"/>
                <a:cs typeface="Tahoma"/>
                <a:sym typeface="Tahoma"/>
              </a:rPr>
              <a:t>Tahoma, Regular, Character spacing – extended 1.5 (under “More spacing…” options)</a:t>
            </a:r>
            <a:endParaRPr sz="1100"/>
          </a:p>
        </p:txBody>
      </p:sp>
      <p:sp>
        <p:nvSpPr>
          <p:cNvPr id="609" name="Google Shape;609;p23"/>
          <p:cNvSpPr txBox="1"/>
          <p:nvPr/>
        </p:nvSpPr>
        <p:spPr>
          <a:xfrm>
            <a:off x="4514615" y="2677229"/>
            <a:ext cx="15051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Tahoma"/>
              <a:buNone/>
            </a:pPr>
            <a:r>
              <a:rPr b="1" i="0" lang="en" sz="1400" u="none" cap="none" strike="noStrike">
                <a:solidFill>
                  <a:srgbClr val="000000"/>
                </a:solidFill>
                <a:latin typeface="Tahoma"/>
                <a:ea typeface="Tahoma"/>
                <a:cs typeface="Tahoma"/>
                <a:sym typeface="Tahoma"/>
              </a:rPr>
              <a:t>Title example:</a:t>
            </a:r>
            <a:endParaRPr sz="1100"/>
          </a:p>
        </p:txBody>
      </p:sp>
      <p:cxnSp>
        <p:nvCxnSpPr>
          <p:cNvPr id="610" name="Google Shape;610;p23"/>
          <p:cNvCxnSpPr/>
          <p:nvPr/>
        </p:nvCxnSpPr>
        <p:spPr>
          <a:xfrm>
            <a:off x="444758" y="1262508"/>
            <a:ext cx="2276400" cy="0"/>
          </a:xfrm>
          <a:prstGeom prst="straightConnector1">
            <a:avLst/>
          </a:prstGeom>
          <a:noFill/>
          <a:ln cap="flat" cmpd="sng" w="12700">
            <a:solidFill>
              <a:schemeClr val="accent1"/>
            </a:solidFill>
            <a:prstDash val="solid"/>
            <a:miter lim="8000"/>
            <a:headEnd len="sm" w="sm" type="none"/>
            <a:tailEnd len="sm" w="sm" type="none"/>
          </a:ln>
        </p:spPr>
      </p:cxnSp>
      <p:cxnSp>
        <p:nvCxnSpPr>
          <p:cNvPr id="611" name="Google Shape;611;p23"/>
          <p:cNvCxnSpPr/>
          <p:nvPr/>
        </p:nvCxnSpPr>
        <p:spPr>
          <a:xfrm>
            <a:off x="444758" y="2782583"/>
            <a:ext cx="2124900" cy="0"/>
          </a:xfrm>
          <a:prstGeom prst="straightConnector1">
            <a:avLst/>
          </a:prstGeom>
          <a:noFill/>
          <a:ln cap="flat" cmpd="sng" w="12700">
            <a:solidFill>
              <a:schemeClr val="accent1"/>
            </a:solidFill>
            <a:prstDash val="solid"/>
            <a:miter lim="8000"/>
            <a:headEnd len="sm" w="sm" type="none"/>
            <a:tailEnd len="sm" w="sm" type="none"/>
          </a:ln>
        </p:spPr>
      </p:cxnSp>
      <p:sp>
        <p:nvSpPr>
          <p:cNvPr id="612" name="Google Shape;612;p23"/>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02" showMasterSp="0">
  <p:cSld name="GUIDE02">
    <p:spTree>
      <p:nvGrpSpPr>
        <p:cNvPr id="613" name="Shape 613"/>
        <p:cNvGrpSpPr/>
        <p:nvPr/>
      </p:nvGrpSpPr>
      <p:grpSpPr>
        <a:xfrm>
          <a:off x="0" y="0"/>
          <a:ext cx="0" cy="0"/>
          <a:chOff x="0" y="0"/>
          <a:chExt cx="0" cy="0"/>
        </a:xfrm>
      </p:grpSpPr>
      <p:grpSp>
        <p:nvGrpSpPr>
          <p:cNvPr id="614" name="Google Shape;614;p24"/>
          <p:cNvGrpSpPr/>
          <p:nvPr/>
        </p:nvGrpSpPr>
        <p:grpSpPr>
          <a:xfrm>
            <a:off x="-1234764" y="463870"/>
            <a:ext cx="789975" cy="355950"/>
            <a:chOff x="0" y="-1"/>
            <a:chExt cx="1053300" cy="474600"/>
          </a:xfrm>
        </p:grpSpPr>
        <p:sp>
          <p:nvSpPr>
            <p:cNvPr id="615" name="Google Shape;615;p24"/>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616" name="Google Shape;616;p2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617" name="Google Shape;617;p24"/>
          <p:cNvGrpSpPr/>
          <p:nvPr/>
        </p:nvGrpSpPr>
        <p:grpSpPr>
          <a:xfrm>
            <a:off x="-1234764" y="922008"/>
            <a:ext cx="789975" cy="355950"/>
            <a:chOff x="0" y="-1"/>
            <a:chExt cx="1053300" cy="474600"/>
          </a:xfrm>
        </p:grpSpPr>
        <p:sp>
          <p:nvSpPr>
            <p:cNvPr id="618" name="Google Shape;618;p24"/>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619" name="Google Shape;619;p2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620" name="Google Shape;620;p24"/>
          <p:cNvGrpSpPr/>
          <p:nvPr/>
        </p:nvGrpSpPr>
        <p:grpSpPr>
          <a:xfrm>
            <a:off x="-1234764" y="1380146"/>
            <a:ext cx="789975" cy="355950"/>
            <a:chOff x="0" y="-1"/>
            <a:chExt cx="1053300" cy="474600"/>
          </a:xfrm>
        </p:grpSpPr>
        <p:sp>
          <p:nvSpPr>
            <p:cNvPr id="621" name="Google Shape;621;p24"/>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622" name="Google Shape;622;p2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623" name="Google Shape;623;p24"/>
          <p:cNvGrpSpPr/>
          <p:nvPr/>
        </p:nvGrpSpPr>
        <p:grpSpPr>
          <a:xfrm>
            <a:off x="-1234764" y="1838282"/>
            <a:ext cx="789975" cy="355950"/>
            <a:chOff x="0" y="-1"/>
            <a:chExt cx="1053300" cy="474600"/>
          </a:xfrm>
        </p:grpSpPr>
        <p:sp>
          <p:nvSpPr>
            <p:cNvPr id="624" name="Google Shape;624;p24"/>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625" name="Google Shape;625;p2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626" name="Google Shape;626;p24"/>
          <p:cNvGrpSpPr/>
          <p:nvPr/>
        </p:nvGrpSpPr>
        <p:grpSpPr>
          <a:xfrm>
            <a:off x="-1234764" y="2296419"/>
            <a:ext cx="789975" cy="355950"/>
            <a:chOff x="0" y="-1"/>
            <a:chExt cx="1053300" cy="474600"/>
          </a:xfrm>
        </p:grpSpPr>
        <p:sp>
          <p:nvSpPr>
            <p:cNvPr id="627" name="Google Shape;627;p24"/>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628" name="Google Shape;628;p2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629" name="Google Shape;629;p24"/>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630" name="Google Shape;630;p24"/>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631" name="Google Shape;631;p24"/>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cxnSp>
        <p:nvCxnSpPr>
          <p:cNvPr id="632" name="Google Shape;632;p24"/>
          <p:cNvCxnSpPr/>
          <p:nvPr/>
        </p:nvCxnSpPr>
        <p:spPr>
          <a:xfrm>
            <a:off x="444758" y="763223"/>
            <a:ext cx="8132100" cy="0"/>
          </a:xfrm>
          <a:prstGeom prst="straightConnector1">
            <a:avLst/>
          </a:prstGeom>
          <a:noFill/>
          <a:ln cap="flat" cmpd="sng" w="12700">
            <a:solidFill>
              <a:srgbClr val="000000"/>
            </a:solidFill>
            <a:prstDash val="solid"/>
            <a:miter lim="8000"/>
            <a:headEnd len="sm" w="sm" type="none"/>
            <a:tailEnd len="sm" w="sm" type="none"/>
          </a:ln>
        </p:spPr>
      </p:cxnSp>
      <p:sp>
        <p:nvSpPr>
          <p:cNvPr id="633" name="Google Shape;633;p24"/>
          <p:cNvSpPr txBox="1"/>
          <p:nvPr/>
        </p:nvSpPr>
        <p:spPr>
          <a:xfrm>
            <a:off x="388978" y="257910"/>
            <a:ext cx="4383300" cy="453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2500"/>
              <a:buFont typeface="Tahoma"/>
              <a:buNone/>
            </a:pPr>
            <a:r>
              <a:rPr b="1" i="0" lang="en" sz="2500" u="none" cap="none" strike="noStrike">
                <a:solidFill>
                  <a:srgbClr val="000000"/>
                </a:solidFill>
                <a:latin typeface="Tahoma"/>
                <a:ea typeface="Tahoma"/>
                <a:cs typeface="Tahoma"/>
                <a:sym typeface="Tahoma"/>
              </a:rPr>
              <a:t>TEMPLATE GUIDELINES</a:t>
            </a:r>
            <a:endParaRPr sz="1100"/>
          </a:p>
        </p:txBody>
      </p:sp>
      <p:sp>
        <p:nvSpPr>
          <p:cNvPr id="634" name="Google Shape;634;p24"/>
          <p:cNvSpPr txBox="1"/>
          <p:nvPr/>
        </p:nvSpPr>
        <p:spPr>
          <a:xfrm>
            <a:off x="409598" y="928542"/>
            <a:ext cx="2793600" cy="33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5"/>
              </a:buClr>
              <a:buSzPts val="1700"/>
              <a:buFont typeface="Tahoma"/>
              <a:buNone/>
            </a:pPr>
            <a:r>
              <a:rPr b="0" i="0" lang="en" sz="1700" u="none" cap="none" strike="noStrike">
                <a:solidFill>
                  <a:schemeClr val="accent5"/>
                </a:solidFill>
                <a:latin typeface="Tahoma"/>
                <a:ea typeface="Tahoma"/>
                <a:cs typeface="Tahoma"/>
                <a:sym typeface="Tahoma"/>
              </a:rPr>
              <a:t>USING SLIDE LAYOUTS</a:t>
            </a:r>
            <a:endParaRPr sz="1100"/>
          </a:p>
        </p:txBody>
      </p:sp>
      <p:cxnSp>
        <p:nvCxnSpPr>
          <p:cNvPr id="635" name="Google Shape;635;p24"/>
          <p:cNvCxnSpPr/>
          <p:nvPr/>
        </p:nvCxnSpPr>
        <p:spPr>
          <a:xfrm>
            <a:off x="444758" y="1262508"/>
            <a:ext cx="2671500" cy="0"/>
          </a:xfrm>
          <a:prstGeom prst="straightConnector1">
            <a:avLst/>
          </a:prstGeom>
          <a:noFill/>
          <a:ln cap="flat" cmpd="sng" w="12700">
            <a:solidFill>
              <a:schemeClr val="accent1"/>
            </a:solidFill>
            <a:prstDash val="solid"/>
            <a:miter lim="8000"/>
            <a:headEnd len="sm" w="sm" type="none"/>
            <a:tailEnd len="sm" w="sm" type="none"/>
          </a:ln>
        </p:spPr>
      </p:cxnSp>
      <p:sp>
        <p:nvSpPr>
          <p:cNvPr id="636" name="Google Shape;636;p24"/>
          <p:cNvSpPr txBox="1"/>
          <p:nvPr/>
        </p:nvSpPr>
        <p:spPr>
          <a:xfrm>
            <a:off x="424381" y="1412978"/>
            <a:ext cx="21315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57142"/>
              </a:lnSpc>
              <a:spcBef>
                <a:spcPts val="0"/>
              </a:spcBef>
              <a:spcAft>
                <a:spcPts val="0"/>
              </a:spcAft>
              <a:buClr>
                <a:srgbClr val="000000"/>
              </a:buClr>
              <a:buSzPts val="1100"/>
              <a:buFont typeface="Tahoma"/>
              <a:buNone/>
            </a:pPr>
            <a:r>
              <a:rPr b="1" i="0" lang="en" sz="1100" u="none" cap="none" strike="noStrike">
                <a:solidFill>
                  <a:srgbClr val="000000"/>
                </a:solidFill>
                <a:latin typeface="Tahoma"/>
                <a:ea typeface="Tahoma"/>
                <a:cs typeface="Tahoma"/>
                <a:sym typeface="Tahoma"/>
              </a:rPr>
              <a:t>To insert a new slide:</a:t>
            </a:r>
            <a:endParaRPr sz="1100"/>
          </a:p>
        </p:txBody>
      </p:sp>
      <p:sp>
        <p:nvSpPr>
          <p:cNvPr id="637" name="Google Shape;637;p24"/>
          <p:cNvSpPr txBox="1"/>
          <p:nvPr/>
        </p:nvSpPr>
        <p:spPr>
          <a:xfrm>
            <a:off x="424379" y="1714097"/>
            <a:ext cx="3585600" cy="1038900"/>
          </a:xfrm>
          <a:prstGeom prst="rect">
            <a:avLst/>
          </a:prstGeom>
          <a:noFill/>
          <a:ln>
            <a:noFill/>
          </a:ln>
        </p:spPr>
        <p:txBody>
          <a:bodyPr anchorCtr="0" anchor="t" bIns="34275" lIns="34275" spcFirstLastPara="1" rIns="34275" wrap="square" tIns="34275">
            <a:spAutoFit/>
          </a:bodyPr>
          <a:lstStyle/>
          <a:p>
            <a:pPr indent="-247650" lvl="0" marL="254000" marR="0" rtl="0" algn="l">
              <a:lnSpc>
                <a:spcPct val="150000"/>
              </a:lnSpc>
              <a:spcBef>
                <a:spcPts val="0"/>
              </a:spcBef>
              <a:spcAft>
                <a:spcPts val="0"/>
              </a:spcAft>
              <a:buClr>
                <a:srgbClr val="000000"/>
              </a:buClr>
              <a:buSzPts val="900"/>
              <a:buFont typeface="Tahoma"/>
              <a:buAutoNum type="arabicPeriod"/>
            </a:pPr>
            <a:r>
              <a:rPr b="0" i="0" lang="en" sz="900" u="none" cap="none" strike="noStrike">
                <a:solidFill>
                  <a:srgbClr val="000000"/>
                </a:solidFill>
                <a:latin typeface="Tahoma"/>
                <a:ea typeface="Tahoma"/>
                <a:cs typeface="Tahoma"/>
                <a:sym typeface="Tahoma"/>
              </a:rPr>
              <a:t>Click the arrow on the right slide of the </a:t>
            </a:r>
            <a:br>
              <a:rPr b="0" i="0" lang="en" sz="900" u="none" cap="none" strike="noStrike">
                <a:solidFill>
                  <a:srgbClr val="000000"/>
                </a:solidFill>
                <a:latin typeface="Tahoma"/>
                <a:ea typeface="Tahoma"/>
                <a:cs typeface="Tahoma"/>
                <a:sym typeface="Tahoma"/>
              </a:rPr>
            </a:br>
            <a:r>
              <a:rPr b="0" i="0" lang="en" sz="900" u="none" cap="none" strike="noStrike">
                <a:solidFill>
                  <a:srgbClr val="000000"/>
                </a:solidFill>
                <a:latin typeface="Tahoma"/>
                <a:ea typeface="Tahoma"/>
                <a:cs typeface="Tahoma"/>
                <a:sym typeface="Tahoma"/>
              </a:rPr>
              <a:t>New Slide button</a:t>
            </a:r>
            <a:endParaRPr sz="1100"/>
          </a:p>
          <a:p>
            <a:pPr indent="-247650" lvl="0" marL="254000" marR="0" rtl="0" algn="l">
              <a:lnSpc>
                <a:spcPct val="150000"/>
              </a:lnSpc>
              <a:spcBef>
                <a:spcPts val="0"/>
              </a:spcBef>
              <a:spcAft>
                <a:spcPts val="0"/>
              </a:spcAft>
              <a:buClr>
                <a:srgbClr val="000000"/>
              </a:buClr>
              <a:buSzPts val="900"/>
              <a:buFont typeface="Tahoma"/>
              <a:buAutoNum type="arabicPeriod"/>
            </a:pPr>
            <a:r>
              <a:rPr b="0" i="0" lang="en" sz="900" u="none" cap="none" strike="noStrike">
                <a:solidFill>
                  <a:srgbClr val="000000"/>
                </a:solidFill>
                <a:latin typeface="Tahoma"/>
                <a:ea typeface="Tahoma"/>
                <a:cs typeface="Tahoma"/>
                <a:sym typeface="Tahoma"/>
              </a:rPr>
              <a:t>Choose an appropriate layout from</a:t>
            </a:r>
            <a:br>
              <a:rPr b="0" i="0" lang="en" sz="900" u="none" cap="none" strike="noStrike">
                <a:solidFill>
                  <a:srgbClr val="000000"/>
                </a:solidFill>
                <a:latin typeface="Tahoma"/>
                <a:ea typeface="Tahoma"/>
                <a:cs typeface="Tahoma"/>
                <a:sym typeface="Tahoma"/>
              </a:rPr>
            </a:br>
            <a:r>
              <a:rPr b="0" i="0" lang="en" sz="900" u="none" cap="none" strike="noStrike">
                <a:solidFill>
                  <a:srgbClr val="000000"/>
                </a:solidFill>
                <a:latin typeface="Tahoma"/>
                <a:ea typeface="Tahoma"/>
                <a:cs typeface="Tahoma"/>
                <a:sym typeface="Tahoma"/>
              </a:rPr>
              <a:t>the gallery</a:t>
            </a:r>
            <a:endParaRPr sz="1100"/>
          </a:p>
          <a:p>
            <a:pPr indent="-247650" lvl="0" marL="254000" marR="0" rtl="0" algn="l">
              <a:lnSpc>
                <a:spcPct val="150000"/>
              </a:lnSpc>
              <a:spcBef>
                <a:spcPts val="0"/>
              </a:spcBef>
              <a:spcAft>
                <a:spcPts val="0"/>
              </a:spcAft>
              <a:buClr>
                <a:srgbClr val="000000"/>
              </a:buClr>
              <a:buSzPts val="900"/>
              <a:buFont typeface="Tahoma"/>
              <a:buAutoNum type="arabicPeriod"/>
            </a:pPr>
            <a:r>
              <a:rPr b="0" i="0" lang="en" sz="900" u="none" cap="none" strike="noStrike">
                <a:solidFill>
                  <a:srgbClr val="000000"/>
                </a:solidFill>
                <a:latin typeface="Tahoma"/>
                <a:ea typeface="Tahoma"/>
                <a:cs typeface="Tahoma"/>
                <a:sym typeface="Tahoma"/>
              </a:rPr>
              <a:t>Edit as needed, following the guidelines</a:t>
            </a:r>
            <a:endParaRPr sz="1100"/>
          </a:p>
        </p:txBody>
      </p:sp>
      <p:sp>
        <p:nvSpPr>
          <p:cNvPr id="638" name="Google Shape;638;p24"/>
          <p:cNvSpPr txBox="1"/>
          <p:nvPr/>
        </p:nvSpPr>
        <p:spPr>
          <a:xfrm>
            <a:off x="4373121" y="928542"/>
            <a:ext cx="3681000" cy="33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5"/>
              </a:buClr>
              <a:buSzPts val="1700"/>
              <a:buFont typeface="Tahoma"/>
              <a:buNone/>
            </a:pPr>
            <a:r>
              <a:rPr b="0" i="0" lang="en" sz="1700" u="none" cap="none" strike="noStrike">
                <a:solidFill>
                  <a:schemeClr val="accent5"/>
                </a:solidFill>
                <a:latin typeface="Tahoma"/>
                <a:ea typeface="Tahoma"/>
                <a:cs typeface="Tahoma"/>
                <a:sym typeface="Tahoma"/>
              </a:rPr>
              <a:t>CHANGING SLIDE LAYOUTS</a:t>
            </a:r>
            <a:endParaRPr sz="1100"/>
          </a:p>
        </p:txBody>
      </p:sp>
      <p:cxnSp>
        <p:nvCxnSpPr>
          <p:cNvPr id="639" name="Google Shape;639;p24"/>
          <p:cNvCxnSpPr/>
          <p:nvPr/>
        </p:nvCxnSpPr>
        <p:spPr>
          <a:xfrm>
            <a:off x="4408281" y="1262508"/>
            <a:ext cx="3175800" cy="0"/>
          </a:xfrm>
          <a:prstGeom prst="straightConnector1">
            <a:avLst/>
          </a:prstGeom>
          <a:noFill/>
          <a:ln cap="flat" cmpd="sng" w="12700">
            <a:solidFill>
              <a:schemeClr val="accent1"/>
            </a:solidFill>
            <a:prstDash val="solid"/>
            <a:miter lim="8000"/>
            <a:headEnd len="sm" w="sm" type="none"/>
            <a:tailEnd len="sm" w="sm" type="none"/>
          </a:ln>
        </p:spPr>
      </p:cxnSp>
      <p:sp>
        <p:nvSpPr>
          <p:cNvPr id="640" name="Google Shape;640;p24"/>
          <p:cNvSpPr txBox="1"/>
          <p:nvPr/>
        </p:nvSpPr>
        <p:spPr>
          <a:xfrm>
            <a:off x="4387902" y="1412978"/>
            <a:ext cx="4154700" cy="504600"/>
          </a:xfrm>
          <a:prstGeom prst="rect">
            <a:avLst/>
          </a:prstGeom>
          <a:noFill/>
          <a:ln>
            <a:noFill/>
          </a:ln>
        </p:spPr>
        <p:txBody>
          <a:bodyPr anchorCtr="0" anchor="t" bIns="34275" lIns="34275" spcFirstLastPara="1" rIns="34275" wrap="square" tIns="34275">
            <a:spAutoFit/>
          </a:bodyPr>
          <a:lstStyle/>
          <a:p>
            <a:pPr indent="0" lvl="0" marL="0" marR="0" rtl="0" algn="l">
              <a:lnSpc>
                <a:spcPct val="157142"/>
              </a:lnSpc>
              <a:spcBef>
                <a:spcPts val="0"/>
              </a:spcBef>
              <a:spcAft>
                <a:spcPts val="0"/>
              </a:spcAft>
              <a:buClr>
                <a:srgbClr val="000000"/>
              </a:buClr>
              <a:buSzPts val="1100"/>
              <a:buFont typeface="Tahoma"/>
              <a:buNone/>
            </a:pPr>
            <a:r>
              <a:rPr b="1" i="0" lang="en" sz="1100" u="none" cap="none" strike="noStrike">
                <a:solidFill>
                  <a:srgbClr val="000000"/>
                </a:solidFill>
                <a:latin typeface="Tahoma"/>
                <a:ea typeface="Tahoma"/>
                <a:cs typeface="Tahoma"/>
                <a:sym typeface="Tahoma"/>
              </a:rPr>
              <a:t>If you wish to use a different layout for your existing slide, there is no need to insert a new one. Simply:</a:t>
            </a:r>
            <a:endParaRPr sz="1100"/>
          </a:p>
        </p:txBody>
      </p:sp>
      <p:sp>
        <p:nvSpPr>
          <p:cNvPr id="641" name="Google Shape;641;p24"/>
          <p:cNvSpPr txBox="1"/>
          <p:nvPr/>
        </p:nvSpPr>
        <p:spPr>
          <a:xfrm>
            <a:off x="4380512" y="2160533"/>
            <a:ext cx="3666300" cy="415500"/>
          </a:xfrm>
          <a:prstGeom prst="rect">
            <a:avLst/>
          </a:prstGeom>
          <a:noFill/>
          <a:ln>
            <a:noFill/>
          </a:ln>
        </p:spPr>
        <p:txBody>
          <a:bodyPr anchorCtr="0" anchor="t" bIns="34275" lIns="34275" spcFirstLastPara="1" rIns="34275" wrap="square" tIns="34275">
            <a:spAutoFit/>
          </a:bodyPr>
          <a:lstStyle/>
          <a:p>
            <a:pPr indent="-247650" lvl="0" marL="254000" marR="0" rtl="0" algn="l">
              <a:lnSpc>
                <a:spcPct val="150000"/>
              </a:lnSpc>
              <a:spcBef>
                <a:spcPts val="0"/>
              </a:spcBef>
              <a:spcAft>
                <a:spcPts val="0"/>
              </a:spcAft>
              <a:buClr>
                <a:srgbClr val="000000"/>
              </a:buClr>
              <a:buSzPts val="900"/>
              <a:buFont typeface="Tahoma"/>
              <a:buAutoNum type="arabicPeriod"/>
            </a:pPr>
            <a:r>
              <a:rPr b="0" i="0" lang="en" sz="900" u="none" cap="none" strike="noStrike">
                <a:solidFill>
                  <a:srgbClr val="000000"/>
                </a:solidFill>
                <a:latin typeface="Tahoma"/>
                <a:ea typeface="Tahoma"/>
                <a:cs typeface="Tahoma"/>
                <a:sym typeface="Tahoma"/>
              </a:rPr>
              <a:t>With your slide selected, click in the Layout button</a:t>
            </a:r>
            <a:endParaRPr sz="1100"/>
          </a:p>
          <a:p>
            <a:pPr indent="-247650" lvl="0" marL="254000" marR="0" rtl="0" algn="l">
              <a:lnSpc>
                <a:spcPct val="150000"/>
              </a:lnSpc>
              <a:spcBef>
                <a:spcPts val="0"/>
              </a:spcBef>
              <a:spcAft>
                <a:spcPts val="0"/>
              </a:spcAft>
              <a:buClr>
                <a:srgbClr val="000000"/>
              </a:buClr>
              <a:buSzPts val="900"/>
              <a:buFont typeface="Tahoma"/>
              <a:buAutoNum type="arabicPeriod"/>
            </a:pPr>
            <a:r>
              <a:rPr b="0" i="0" lang="en" sz="900" u="none" cap="none" strike="noStrike">
                <a:solidFill>
                  <a:srgbClr val="000000"/>
                </a:solidFill>
                <a:latin typeface="Tahoma"/>
                <a:ea typeface="Tahoma"/>
                <a:cs typeface="Tahoma"/>
                <a:sym typeface="Tahoma"/>
              </a:rPr>
              <a:t>Choose a new layout from the gallery</a:t>
            </a:r>
            <a:endParaRPr sz="1100"/>
          </a:p>
        </p:txBody>
      </p:sp>
      <p:sp>
        <p:nvSpPr>
          <p:cNvPr id="642" name="Google Shape;642;p24"/>
          <p:cNvSpPr txBox="1"/>
          <p:nvPr/>
        </p:nvSpPr>
        <p:spPr>
          <a:xfrm>
            <a:off x="409598" y="3153071"/>
            <a:ext cx="2793600" cy="33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chemeClr val="accent5"/>
              </a:buClr>
              <a:buSzPts val="1700"/>
              <a:buFont typeface="Tahoma"/>
              <a:buNone/>
            </a:pPr>
            <a:r>
              <a:rPr b="0" i="0" lang="en" sz="1700" u="none" cap="none" strike="noStrike">
                <a:solidFill>
                  <a:schemeClr val="accent5"/>
                </a:solidFill>
                <a:latin typeface="Tahoma"/>
                <a:ea typeface="Tahoma"/>
                <a:cs typeface="Tahoma"/>
                <a:sym typeface="Tahoma"/>
              </a:rPr>
              <a:t>ADDING PHOTOS</a:t>
            </a:r>
            <a:endParaRPr sz="1100"/>
          </a:p>
        </p:txBody>
      </p:sp>
      <p:cxnSp>
        <p:nvCxnSpPr>
          <p:cNvPr id="643" name="Google Shape;643;p24"/>
          <p:cNvCxnSpPr/>
          <p:nvPr/>
        </p:nvCxnSpPr>
        <p:spPr>
          <a:xfrm>
            <a:off x="444758" y="3487037"/>
            <a:ext cx="2671500" cy="0"/>
          </a:xfrm>
          <a:prstGeom prst="straightConnector1">
            <a:avLst/>
          </a:prstGeom>
          <a:noFill/>
          <a:ln cap="flat" cmpd="sng" w="12700">
            <a:solidFill>
              <a:schemeClr val="accent1"/>
            </a:solidFill>
            <a:prstDash val="solid"/>
            <a:miter lim="8000"/>
            <a:headEnd len="sm" w="sm" type="none"/>
            <a:tailEnd len="sm" w="sm" type="none"/>
          </a:ln>
        </p:spPr>
      </p:cxnSp>
      <p:sp>
        <p:nvSpPr>
          <p:cNvPr id="644" name="Google Shape;644;p24"/>
          <p:cNvSpPr txBox="1"/>
          <p:nvPr/>
        </p:nvSpPr>
        <p:spPr>
          <a:xfrm>
            <a:off x="424380" y="3614454"/>
            <a:ext cx="21315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57142"/>
              </a:lnSpc>
              <a:spcBef>
                <a:spcPts val="0"/>
              </a:spcBef>
              <a:spcAft>
                <a:spcPts val="0"/>
              </a:spcAft>
              <a:buClr>
                <a:srgbClr val="000000"/>
              </a:buClr>
              <a:buSzPts val="1100"/>
              <a:buFont typeface="Tahoma"/>
              <a:buNone/>
            </a:pPr>
            <a:r>
              <a:rPr b="1" i="0" lang="en" sz="1100" u="none" cap="none" strike="noStrike">
                <a:solidFill>
                  <a:srgbClr val="000000"/>
                </a:solidFill>
                <a:latin typeface="Tahoma"/>
                <a:ea typeface="Tahoma"/>
                <a:cs typeface="Tahoma"/>
                <a:sym typeface="Tahoma"/>
              </a:rPr>
              <a:t>To add photos:</a:t>
            </a:r>
            <a:endParaRPr sz="1100"/>
          </a:p>
        </p:txBody>
      </p:sp>
      <p:sp>
        <p:nvSpPr>
          <p:cNvPr id="645" name="Google Shape;645;p24"/>
          <p:cNvSpPr txBox="1"/>
          <p:nvPr/>
        </p:nvSpPr>
        <p:spPr>
          <a:xfrm>
            <a:off x="424379" y="3927098"/>
            <a:ext cx="5580900" cy="623400"/>
          </a:xfrm>
          <a:prstGeom prst="rect">
            <a:avLst/>
          </a:prstGeom>
          <a:noFill/>
          <a:ln>
            <a:noFill/>
          </a:ln>
        </p:spPr>
        <p:txBody>
          <a:bodyPr anchorCtr="0" anchor="t" bIns="34275" lIns="34275" spcFirstLastPara="1" rIns="34275" wrap="square" tIns="34275">
            <a:spAutoFit/>
          </a:bodyPr>
          <a:lstStyle/>
          <a:p>
            <a:pPr indent="-247650" lvl="0" marL="254000" marR="0" rtl="0" algn="l">
              <a:lnSpc>
                <a:spcPct val="150000"/>
              </a:lnSpc>
              <a:spcBef>
                <a:spcPts val="0"/>
              </a:spcBef>
              <a:spcAft>
                <a:spcPts val="0"/>
              </a:spcAft>
              <a:buClr>
                <a:srgbClr val="000000"/>
              </a:buClr>
              <a:buSzPts val="900"/>
              <a:buFont typeface="Tahoma"/>
              <a:buAutoNum type="arabicPeriod"/>
            </a:pPr>
            <a:r>
              <a:rPr b="0" i="0" lang="en" sz="900" u="none" cap="none" strike="noStrike">
                <a:solidFill>
                  <a:srgbClr val="000000"/>
                </a:solidFill>
                <a:latin typeface="Tahoma"/>
                <a:ea typeface="Tahoma"/>
                <a:cs typeface="Tahoma"/>
                <a:sym typeface="Tahoma"/>
              </a:rPr>
              <a:t>Click on the placeholder icon and upload desired image</a:t>
            </a:r>
            <a:endParaRPr sz="1100"/>
          </a:p>
          <a:p>
            <a:pPr indent="-247650" lvl="0" marL="254000" marR="0" rtl="0" algn="l">
              <a:lnSpc>
                <a:spcPct val="150000"/>
              </a:lnSpc>
              <a:spcBef>
                <a:spcPts val="0"/>
              </a:spcBef>
              <a:spcAft>
                <a:spcPts val="0"/>
              </a:spcAft>
              <a:buClr>
                <a:srgbClr val="000000"/>
              </a:buClr>
              <a:buSzPts val="900"/>
              <a:buFont typeface="Tahoma"/>
              <a:buAutoNum type="arabicPeriod"/>
            </a:pPr>
            <a:r>
              <a:rPr b="0" i="0" lang="en" sz="900" u="none" cap="none" strike="noStrike">
                <a:solidFill>
                  <a:srgbClr val="000000"/>
                </a:solidFill>
                <a:latin typeface="Tahoma"/>
                <a:ea typeface="Tahoma"/>
                <a:cs typeface="Tahoma"/>
                <a:sym typeface="Tahoma"/>
              </a:rPr>
              <a:t>Once uploaded choose “Picture Format” in the top ribbon menu</a:t>
            </a:r>
            <a:endParaRPr sz="1100"/>
          </a:p>
          <a:p>
            <a:pPr indent="-247650" lvl="0" marL="254000" marR="0" rtl="0" algn="l">
              <a:lnSpc>
                <a:spcPct val="150000"/>
              </a:lnSpc>
              <a:spcBef>
                <a:spcPts val="0"/>
              </a:spcBef>
              <a:spcAft>
                <a:spcPts val="0"/>
              </a:spcAft>
              <a:buClr>
                <a:srgbClr val="000000"/>
              </a:buClr>
              <a:buSzPts val="900"/>
              <a:buFont typeface="Tahoma"/>
              <a:buAutoNum type="arabicPeriod"/>
            </a:pPr>
            <a:r>
              <a:rPr b="0" i="0" lang="en" sz="900" u="none" cap="none" strike="noStrike">
                <a:solidFill>
                  <a:srgbClr val="000000"/>
                </a:solidFill>
                <a:latin typeface="Tahoma"/>
                <a:ea typeface="Tahoma"/>
                <a:cs typeface="Tahoma"/>
                <a:sym typeface="Tahoma"/>
              </a:rPr>
              <a:t>Click on the “Crop” dropdown and choose “Fill” then drag image to reframe</a:t>
            </a:r>
            <a:endParaRPr sz="1100"/>
          </a:p>
        </p:txBody>
      </p:sp>
      <p:sp>
        <p:nvSpPr>
          <p:cNvPr id="646" name="Google Shape;646;p24"/>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647" name="Shape 647"/>
        <p:cNvGrpSpPr/>
        <p:nvPr/>
      </p:nvGrpSpPr>
      <p:grpSpPr>
        <a:xfrm>
          <a:off x="0" y="0"/>
          <a:ext cx="0" cy="0"/>
          <a:chOff x="0" y="0"/>
          <a:chExt cx="0" cy="0"/>
        </a:xfrm>
      </p:grpSpPr>
      <p:sp>
        <p:nvSpPr>
          <p:cNvPr id="648" name="Google Shape;648;p25"/>
          <p:cNvSpPr txBox="1"/>
          <p:nvPr>
            <p:ph type="ctrTitle"/>
          </p:nvPr>
        </p:nvSpPr>
        <p:spPr>
          <a:xfrm>
            <a:off x="311708" y="744575"/>
            <a:ext cx="8520600" cy="2052600"/>
          </a:xfrm>
          <a:prstGeom prst="rect">
            <a:avLst/>
          </a:prstGeom>
        </p:spPr>
        <p:txBody>
          <a:bodyPr anchorCtr="0" anchor="b" bIns="34275" lIns="34275" spcFirstLastPara="1" rIns="342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9" name="Google Shape;649;p25"/>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800"/>
              </a:spcBef>
              <a:spcAft>
                <a:spcPts val="0"/>
              </a:spcAft>
              <a:buSzPts val="2800"/>
              <a:buNone/>
              <a:defRPr sz="2800"/>
            </a:lvl2pPr>
            <a:lvl3pPr lvl="2" rtl="0" algn="ctr">
              <a:lnSpc>
                <a:spcPct val="100000"/>
              </a:lnSpc>
              <a:spcBef>
                <a:spcPts val="800"/>
              </a:spcBef>
              <a:spcAft>
                <a:spcPts val="0"/>
              </a:spcAft>
              <a:buSzPts val="2800"/>
              <a:buNone/>
              <a:defRPr sz="2800"/>
            </a:lvl3pPr>
            <a:lvl4pPr lvl="3" rtl="0" algn="ctr">
              <a:lnSpc>
                <a:spcPct val="100000"/>
              </a:lnSpc>
              <a:spcBef>
                <a:spcPts val="800"/>
              </a:spcBef>
              <a:spcAft>
                <a:spcPts val="0"/>
              </a:spcAft>
              <a:buSzPts val="2800"/>
              <a:buNone/>
              <a:defRPr sz="2800"/>
            </a:lvl4pPr>
            <a:lvl5pPr lvl="4" rtl="0" algn="ctr">
              <a:lnSpc>
                <a:spcPct val="100000"/>
              </a:lnSpc>
              <a:spcBef>
                <a:spcPts val="800"/>
              </a:spcBef>
              <a:spcAft>
                <a:spcPts val="0"/>
              </a:spcAft>
              <a:buSzPts val="2800"/>
              <a:buNone/>
              <a:defRPr sz="2800"/>
            </a:lvl5pPr>
            <a:lvl6pPr lvl="5" rtl="0" algn="ctr">
              <a:lnSpc>
                <a:spcPct val="100000"/>
              </a:lnSpc>
              <a:spcBef>
                <a:spcPts val="800"/>
              </a:spcBef>
              <a:spcAft>
                <a:spcPts val="0"/>
              </a:spcAft>
              <a:buSzPts val="2800"/>
              <a:buNone/>
              <a:defRPr sz="2800"/>
            </a:lvl6pPr>
            <a:lvl7pPr lvl="6" rtl="0" algn="ctr">
              <a:lnSpc>
                <a:spcPct val="100000"/>
              </a:lnSpc>
              <a:spcBef>
                <a:spcPts val="800"/>
              </a:spcBef>
              <a:spcAft>
                <a:spcPts val="0"/>
              </a:spcAft>
              <a:buSzPts val="2800"/>
              <a:buNone/>
              <a:defRPr sz="2800"/>
            </a:lvl7pPr>
            <a:lvl8pPr lvl="7" rtl="0" algn="ctr">
              <a:lnSpc>
                <a:spcPct val="100000"/>
              </a:lnSpc>
              <a:spcBef>
                <a:spcPts val="800"/>
              </a:spcBef>
              <a:spcAft>
                <a:spcPts val="0"/>
              </a:spcAft>
              <a:buSzPts val="2800"/>
              <a:buNone/>
              <a:defRPr sz="2800"/>
            </a:lvl8pPr>
            <a:lvl9pPr lvl="8" rtl="0" algn="ctr">
              <a:lnSpc>
                <a:spcPct val="100000"/>
              </a:lnSpc>
              <a:spcBef>
                <a:spcPts val="800"/>
              </a:spcBef>
              <a:spcAft>
                <a:spcPts val="0"/>
              </a:spcAft>
              <a:buSzPts val="2800"/>
              <a:buNone/>
              <a:defRPr sz="2800"/>
            </a:lvl9pPr>
          </a:lstStyle>
          <a:p/>
        </p:txBody>
      </p:sp>
      <p:sp>
        <p:nvSpPr>
          <p:cNvPr id="650" name="Google Shape;650;p25"/>
          <p:cNvSpPr txBox="1"/>
          <p:nvPr>
            <p:ph idx="12" type="sldNum"/>
          </p:nvPr>
        </p:nvSpPr>
        <p:spPr>
          <a:xfrm>
            <a:off x="8472458" y="4663217"/>
            <a:ext cx="548700" cy="207900"/>
          </a:xfrm>
          <a:prstGeom prst="rect">
            <a:avLst/>
          </a:prstGeom>
        </p:spPr>
        <p:txBody>
          <a:bodyPr anchorCtr="0" anchor="ctr" bIns="34275" lIns="34275" spcFirstLastPara="1" rIns="34275" wrap="square" tIns="3427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 1">
  <p:cSld name="TITLE_2">
    <p:bg>
      <p:bgPr>
        <a:solidFill>
          <a:schemeClr val="lt1"/>
        </a:solidFill>
      </p:bgPr>
    </p:bg>
    <p:spTree>
      <p:nvGrpSpPr>
        <p:cNvPr id="651" name="Shape 651"/>
        <p:cNvGrpSpPr/>
        <p:nvPr/>
      </p:nvGrpSpPr>
      <p:grpSpPr>
        <a:xfrm>
          <a:off x="0" y="0"/>
          <a:ext cx="0" cy="0"/>
          <a:chOff x="0" y="0"/>
          <a:chExt cx="0" cy="0"/>
        </a:xfrm>
      </p:grpSpPr>
      <p:pic>
        <p:nvPicPr>
          <p:cNvPr id="652" name="Google Shape;652;p26"/>
          <p:cNvPicPr preferRelativeResize="0"/>
          <p:nvPr/>
        </p:nvPicPr>
        <p:blipFill rotWithShape="1">
          <a:blip r:embed="rId2">
            <a:alphaModFix/>
          </a:blip>
          <a:srcRect b="0" l="0" r="0" t="0"/>
          <a:stretch/>
        </p:blipFill>
        <p:spPr>
          <a:xfrm>
            <a:off x="0" y="0"/>
            <a:ext cx="9144002" cy="5143499"/>
          </a:xfrm>
          <a:prstGeom prst="rect">
            <a:avLst/>
          </a:prstGeom>
          <a:noFill/>
          <a:ln>
            <a:noFill/>
          </a:ln>
        </p:spPr>
      </p:pic>
      <p:sp>
        <p:nvSpPr>
          <p:cNvPr id="653" name="Google Shape;653;p26"/>
          <p:cNvSpPr/>
          <p:nvPr/>
        </p:nvSpPr>
        <p:spPr>
          <a:xfrm flipH="1">
            <a:off x="7818000" y="937260"/>
            <a:ext cx="1326000" cy="4206300"/>
          </a:xfrm>
          <a:prstGeom prst="rtTriangle">
            <a:avLst/>
          </a:prstGeom>
          <a:solidFill>
            <a:schemeClr val="accent1">
              <a:alpha val="835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54" name="Google Shape;654;p26"/>
          <p:cNvSpPr txBox="1"/>
          <p:nvPr>
            <p:ph type="ctrTitle"/>
          </p:nvPr>
        </p:nvSpPr>
        <p:spPr>
          <a:xfrm>
            <a:off x="1423686" y="2520836"/>
            <a:ext cx="6547800" cy="1291800"/>
          </a:xfrm>
          <a:prstGeom prst="rect">
            <a:avLst/>
          </a:prstGeom>
          <a:noFill/>
          <a:ln>
            <a:noFill/>
          </a:ln>
        </p:spPr>
        <p:txBody>
          <a:bodyPr anchorCtr="0" anchor="b" bIns="34275" lIns="68575" spcFirstLastPara="1" rIns="68575" wrap="square" tIns="34275">
            <a:noAutofit/>
          </a:bodyPr>
          <a:lstStyle>
            <a:lvl1pPr lvl="0" rtl="0" algn="r">
              <a:lnSpc>
                <a:spcPct val="90000"/>
              </a:lnSpc>
              <a:spcBef>
                <a:spcPts val="0"/>
              </a:spcBef>
              <a:spcAft>
                <a:spcPts val="0"/>
              </a:spcAft>
              <a:buClr>
                <a:schemeClr val="lt1"/>
              </a:buClr>
              <a:buSzPts val="4500"/>
              <a:buFont typeface="Impact"/>
              <a:buNone/>
              <a:defRPr b="0" i="0" sz="4500">
                <a:solidFill>
                  <a:schemeClr val="lt1"/>
                </a:solidFill>
                <a:latin typeface="Impact"/>
                <a:ea typeface="Impact"/>
                <a:cs typeface="Impact"/>
                <a:sym typeface="Impac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5" name="Google Shape;655;p26"/>
          <p:cNvSpPr txBox="1"/>
          <p:nvPr>
            <p:ph idx="1" type="subTitle"/>
          </p:nvPr>
        </p:nvSpPr>
        <p:spPr>
          <a:xfrm>
            <a:off x="1397643" y="3832230"/>
            <a:ext cx="6573900" cy="1113600"/>
          </a:xfrm>
          <a:prstGeom prst="rect">
            <a:avLst/>
          </a:prstGeom>
          <a:noFill/>
          <a:ln>
            <a:noFill/>
          </a:ln>
        </p:spPr>
        <p:txBody>
          <a:bodyPr anchorCtr="0" anchor="t" bIns="34275" lIns="68575" spcFirstLastPara="1" rIns="68575" wrap="square" tIns="34275">
            <a:noAutofit/>
          </a:bodyPr>
          <a:lstStyle>
            <a:lvl1pPr lvl="0" rtl="0" algn="r">
              <a:lnSpc>
                <a:spcPct val="110000"/>
              </a:lnSpc>
              <a:spcBef>
                <a:spcPts val="800"/>
              </a:spcBef>
              <a:spcAft>
                <a:spcPts val="0"/>
              </a:spcAft>
              <a:buClr>
                <a:schemeClr val="lt1"/>
              </a:buClr>
              <a:buSzPts val="1800"/>
              <a:buNone/>
              <a:defRPr sz="1800">
                <a:solidFill>
                  <a:schemeClr val="lt1"/>
                </a:solidFill>
              </a:defRPr>
            </a:lvl1pPr>
            <a:lvl2pPr lvl="1" rtl="0" algn="ctr">
              <a:lnSpc>
                <a:spcPct val="110000"/>
              </a:lnSpc>
              <a:spcBef>
                <a:spcPts val="400"/>
              </a:spcBef>
              <a:spcAft>
                <a:spcPts val="0"/>
              </a:spcAft>
              <a:buClr>
                <a:schemeClr val="accent3"/>
              </a:buClr>
              <a:buSzPts val="1500"/>
              <a:buNone/>
              <a:defRPr sz="1500"/>
            </a:lvl2pPr>
            <a:lvl3pPr lvl="2" rtl="0" algn="ctr">
              <a:lnSpc>
                <a:spcPct val="110000"/>
              </a:lnSpc>
              <a:spcBef>
                <a:spcPts val="400"/>
              </a:spcBef>
              <a:spcAft>
                <a:spcPts val="0"/>
              </a:spcAft>
              <a:buClr>
                <a:schemeClr val="accent3"/>
              </a:buClr>
              <a:buSzPts val="1400"/>
              <a:buNone/>
              <a:defRPr sz="1400"/>
            </a:lvl3pPr>
            <a:lvl4pPr lvl="3" rtl="0" algn="ctr">
              <a:lnSpc>
                <a:spcPct val="110000"/>
              </a:lnSpc>
              <a:spcBef>
                <a:spcPts val="400"/>
              </a:spcBef>
              <a:spcAft>
                <a:spcPts val="0"/>
              </a:spcAft>
              <a:buClr>
                <a:schemeClr val="accent3"/>
              </a:buClr>
              <a:buSzPts val="1200"/>
              <a:buNone/>
              <a:defRPr sz="1200"/>
            </a:lvl4pPr>
            <a:lvl5pPr lvl="4" rtl="0" algn="ctr">
              <a:lnSpc>
                <a:spcPct val="110000"/>
              </a:lnSpc>
              <a:spcBef>
                <a:spcPts val="400"/>
              </a:spcBef>
              <a:spcAft>
                <a:spcPts val="0"/>
              </a:spcAft>
              <a:buClr>
                <a:schemeClr val="accent3"/>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56" name="Google Shape;656;p26"/>
          <p:cNvSpPr txBox="1"/>
          <p:nvPr>
            <p:ph idx="10" type="dt"/>
          </p:nvPr>
        </p:nvSpPr>
        <p:spPr>
          <a:xfrm>
            <a:off x="626108" y="5229860"/>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7" name="Google Shape;657;p26"/>
          <p:cNvSpPr txBox="1"/>
          <p:nvPr>
            <p:ph idx="11" type="ftr"/>
          </p:nvPr>
        </p:nvSpPr>
        <p:spPr>
          <a:xfrm>
            <a:off x="3028950" y="5229860"/>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58" name="Google Shape;658;p26"/>
          <p:cNvSpPr txBox="1"/>
          <p:nvPr>
            <p:ph idx="12" type="sldNum"/>
          </p:nvPr>
        </p:nvSpPr>
        <p:spPr>
          <a:xfrm>
            <a:off x="8466930" y="5245074"/>
            <a:ext cx="4143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Tahoma"/>
                <a:ea typeface="Tahoma"/>
                <a:cs typeface="Tahoma"/>
                <a:sym typeface="Tahoma"/>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Tahoma"/>
                <a:ea typeface="Tahoma"/>
                <a:cs typeface="Tahoma"/>
                <a:sym typeface="Tahoma"/>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Tahoma"/>
                <a:ea typeface="Tahoma"/>
                <a:cs typeface="Tahoma"/>
                <a:sym typeface="Tahoma"/>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Tahoma"/>
                <a:ea typeface="Tahoma"/>
                <a:cs typeface="Tahoma"/>
                <a:sym typeface="Tahoma"/>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Tahoma"/>
                <a:ea typeface="Tahoma"/>
                <a:cs typeface="Tahoma"/>
                <a:sym typeface="Tahoma"/>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Tahoma"/>
                <a:ea typeface="Tahoma"/>
                <a:cs typeface="Tahoma"/>
                <a:sym typeface="Tahoma"/>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Tahoma"/>
                <a:ea typeface="Tahoma"/>
                <a:cs typeface="Tahoma"/>
                <a:sym typeface="Tahoma"/>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Tahoma"/>
                <a:ea typeface="Tahoma"/>
                <a:cs typeface="Tahoma"/>
                <a:sym typeface="Tahoma"/>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
              <a:t>‹#›</a:t>
            </a:fld>
            <a:endParaRPr/>
          </a:p>
        </p:txBody>
      </p:sp>
      <p:pic>
        <p:nvPicPr>
          <p:cNvPr id="659" name="Google Shape;659;p26"/>
          <p:cNvPicPr preferRelativeResize="0"/>
          <p:nvPr/>
        </p:nvPicPr>
        <p:blipFill rotWithShape="1">
          <a:blip r:embed="rId3">
            <a:alphaModFix/>
          </a:blip>
          <a:srcRect b="0" l="0" r="0" t="0"/>
          <a:stretch/>
        </p:blipFill>
        <p:spPr>
          <a:xfrm>
            <a:off x="8384894" y="4358640"/>
            <a:ext cx="436172" cy="587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type="title">
  <p:cSld name="TITLE">
    <p:spTree>
      <p:nvGrpSpPr>
        <p:cNvPr id="85" name="Shape 85"/>
        <p:cNvGrpSpPr/>
        <p:nvPr/>
      </p:nvGrpSpPr>
      <p:grpSpPr>
        <a:xfrm>
          <a:off x="0" y="0"/>
          <a:ext cx="0" cy="0"/>
          <a:chOff x="0" y="0"/>
          <a:chExt cx="0" cy="0"/>
        </a:xfrm>
      </p:grpSpPr>
      <p:grpSp>
        <p:nvGrpSpPr>
          <p:cNvPr id="86" name="Google Shape;86;p4"/>
          <p:cNvGrpSpPr/>
          <p:nvPr/>
        </p:nvGrpSpPr>
        <p:grpSpPr>
          <a:xfrm>
            <a:off x="-1234764" y="463870"/>
            <a:ext cx="789975" cy="355950"/>
            <a:chOff x="0" y="-1"/>
            <a:chExt cx="1053300" cy="474600"/>
          </a:xfrm>
        </p:grpSpPr>
        <p:sp>
          <p:nvSpPr>
            <p:cNvPr id="87" name="Google Shape;87;p4"/>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88" name="Google Shape;88;p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89" name="Google Shape;89;p4"/>
          <p:cNvGrpSpPr/>
          <p:nvPr/>
        </p:nvGrpSpPr>
        <p:grpSpPr>
          <a:xfrm>
            <a:off x="-1234764" y="922008"/>
            <a:ext cx="789975" cy="355950"/>
            <a:chOff x="0" y="-1"/>
            <a:chExt cx="1053300" cy="474600"/>
          </a:xfrm>
        </p:grpSpPr>
        <p:sp>
          <p:nvSpPr>
            <p:cNvPr id="90" name="Google Shape;90;p4"/>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91" name="Google Shape;91;p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92" name="Google Shape;92;p4"/>
          <p:cNvGrpSpPr/>
          <p:nvPr/>
        </p:nvGrpSpPr>
        <p:grpSpPr>
          <a:xfrm>
            <a:off x="-1234764" y="1380146"/>
            <a:ext cx="789975" cy="355950"/>
            <a:chOff x="0" y="-1"/>
            <a:chExt cx="1053300" cy="474600"/>
          </a:xfrm>
        </p:grpSpPr>
        <p:sp>
          <p:nvSpPr>
            <p:cNvPr id="93" name="Google Shape;93;p4"/>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94" name="Google Shape;94;p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95" name="Google Shape;95;p4"/>
          <p:cNvGrpSpPr/>
          <p:nvPr/>
        </p:nvGrpSpPr>
        <p:grpSpPr>
          <a:xfrm>
            <a:off x="-1234764" y="1838282"/>
            <a:ext cx="789975" cy="355950"/>
            <a:chOff x="0" y="-1"/>
            <a:chExt cx="1053300" cy="474600"/>
          </a:xfrm>
        </p:grpSpPr>
        <p:sp>
          <p:nvSpPr>
            <p:cNvPr id="96" name="Google Shape;96;p4"/>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97" name="Google Shape;97;p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98" name="Google Shape;98;p4"/>
          <p:cNvGrpSpPr/>
          <p:nvPr/>
        </p:nvGrpSpPr>
        <p:grpSpPr>
          <a:xfrm>
            <a:off x="-1234764" y="2296419"/>
            <a:ext cx="789975" cy="355950"/>
            <a:chOff x="0" y="-1"/>
            <a:chExt cx="1053300" cy="474600"/>
          </a:xfrm>
        </p:grpSpPr>
        <p:sp>
          <p:nvSpPr>
            <p:cNvPr id="99" name="Google Shape;99;p4"/>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00" name="Google Shape;100;p4"/>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101" name="Google Shape;101;p4"/>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102" name="Google Shape;102;p4"/>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103" name="Google Shape;103;p4"/>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pic>
        <p:nvPicPr>
          <p:cNvPr descr="Picture 4" id="104" name="Google Shape;104;p4"/>
          <p:cNvPicPr preferRelativeResize="0"/>
          <p:nvPr/>
        </p:nvPicPr>
        <p:blipFill rotWithShape="1">
          <a:blip r:embed="rId2">
            <a:alphaModFix amt="50000"/>
          </a:blip>
          <a:srcRect b="0" l="0" r="0" t="0"/>
          <a:stretch/>
        </p:blipFill>
        <p:spPr>
          <a:xfrm>
            <a:off x="0" y="2217598"/>
            <a:ext cx="9144003" cy="2925904"/>
          </a:xfrm>
          <a:prstGeom prst="rect">
            <a:avLst/>
          </a:prstGeom>
          <a:noFill/>
          <a:ln>
            <a:noFill/>
          </a:ln>
        </p:spPr>
      </p:pic>
      <p:sp>
        <p:nvSpPr>
          <p:cNvPr id="105" name="Google Shape;105;p4"/>
          <p:cNvSpPr/>
          <p:nvPr/>
        </p:nvSpPr>
        <p:spPr>
          <a:xfrm>
            <a:off x="6249969" y="0"/>
            <a:ext cx="2894022" cy="5143500"/>
          </a:xfrm>
          <a:custGeom>
            <a:rect b="b" l="l" r="r" t="t"/>
            <a:pathLst>
              <a:path extrusionOk="0" h="21600" w="21600">
                <a:moveTo>
                  <a:pt x="15707" y="0"/>
                </a:moveTo>
                <a:lnTo>
                  <a:pt x="21600" y="0"/>
                </a:lnTo>
                <a:lnTo>
                  <a:pt x="21600" y="21600"/>
                </a:lnTo>
                <a:lnTo>
                  <a:pt x="0" y="21600"/>
                </a:lnTo>
                <a:lnTo>
                  <a:pt x="15707"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06" name="Google Shape;106;p4"/>
          <p:cNvSpPr txBox="1"/>
          <p:nvPr>
            <p:ph type="title"/>
          </p:nvPr>
        </p:nvSpPr>
        <p:spPr>
          <a:xfrm>
            <a:off x="828675" y="1201918"/>
            <a:ext cx="5748900" cy="1369800"/>
          </a:xfrm>
          <a:prstGeom prst="rect">
            <a:avLst/>
          </a:prstGeom>
          <a:noFill/>
          <a:ln>
            <a:noFill/>
          </a:ln>
        </p:spPr>
        <p:txBody>
          <a:bodyPr anchorCtr="0" anchor="t" bIns="34275" lIns="34275" spcFirstLastPara="1" rIns="34275" wrap="square" tIns="34275">
            <a:normAutofit/>
          </a:bodyPr>
          <a:lstStyle>
            <a:lvl1pPr lvl="0" rtl="0" algn="l">
              <a:lnSpc>
                <a:spcPct val="90000"/>
              </a:lnSpc>
              <a:spcBef>
                <a:spcPts val="0"/>
              </a:spcBef>
              <a:spcAft>
                <a:spcPts val="0"/>
              </a:spcAft>
              <a:buClr>
                <a:srgbClr val="000000"/>
              </a:buClr>
              <a:buSzPts val="4500"/>
              <a:buFont typeface="Georgia"/>
              <a:buNone/>
              <a:defRPr b="0" sz="4500">
                <a:latin typeface="Georgia"/>
                <a:ea typeface="Georgia"/>
                <a:cs typeface="Georgia"/>
                <a:sym typeface="Georgia"/>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07" name="Google Shape;107;p4"/>
          <p:cNvSpPr txBox="1"/>
          <p:nvPr>
            <p:ph idx="1" type="body"/>
          </p:nvPr>
        </p:nvSpPr>
        <p:spPr>
          <a:xfrm>
            <a:off x="828675" y="540749"/>
            <a:ext cx="5780400" cy="406500"/>
          </a:xfrm>
          <a:prstGeom prst="rect">
            <a:avLst/>
          </a:prstGeom>
          <a:noFill/>
          <a:ln>
            <a:noFill/>
          </a:ln>
        </p:spPr>
        <p:txBody>
          <a:bodyPr anchorCtr="0" anchor="b" bIns="34275" lIns="34275" spcFirstLastPara="1" rIns="34275" wrap="square" tIns="34275">
            <a:normAutofit/>
          </a:bodyPr>
          <a:lstStyle>
            <a:lvl1pPr indent="-228600" lvl="0" marL="457200" rtl="0" algn="l">
              <a:lnSpc>
                <a:spcPct val="110000"/>
              </a:lnSpc>
              <a:spcBef>
                <a:spcPts val="800"/>
              </a:spcBef>
              <a:spcAft>
                <a:spcPts val="0"/>
              </a:spcAft>
              <a:buClr>
                <a:srgbClr val="000000"/>
              </a:buClr>
              <a:buSzPts val="1400"/>
              <a:buNone/>
              <a:defRPr/>
            </a:lvl1pPr>
            <a:lvl2pPr indent="-228600" lvl="1" marL="914400" rtl="0" algn="l">
              <a:lnSpc>
                <a:spcPct val="110000"/>
              </a:lnSpc>
              <a:spcBef>
                <a:spcPts val="800"/>
              </a:spcBef>
              <a:spcAft>
                <a:spcPts val="0"/>
              </a:spcAft>
              <a:buClr>
                <a:srgbClr val="000000"/>
              </a:buClr>
              <a:buSzPts val="1400"/>
              <a:buNone/>
              <a:defRPr/>
            </a:lvl2pPr>
            <a:lvl3pPr indent="-228600" lvl="2" marL="1371600" rtl="0" algn="l">
              <a:lnSpc>
                <a:spcPct val="110000"/>
              </a:lnSpc>
              <a:spcBef>
                <a:spcPts val="800"/>
              </a:spcBef>
              <a:spcAft>
                <a:spcPts val="0"/>
              </a:spcAft>
              <a:buClr>
                <a:srgbClr val="000000"/>
              </a:buClr>
              <a:buSzPts val="1400"/>
              <a:buNone/>
              <a:defRPr/>
            </a:lvl3pPr>
            <a:lvl4pPr indent="-228600" lvl="3" marL="1828800" rtl="0" algn="l">
              <a:lnSpc>
                <a:spcPct val="110000"/>
              </a:lnSpc>
              <a:spcBef>
                <a:spcPts val="800"/>
              </a:spcBef>
              <a:spcAft>
                <a:spcPts val="0"/>
              </a:spcAft>
              <a:buClr>
                <a:srgbClr val="000000"/>
              </a:buClr>
              <a:buSzPts val="1400"/>
              <a:buNone/>
              <a:defRPr/>
            </a:lvl4pPr>
            <a:lvl5pPr indent="-228600" lvl="4" marL="2286000" rtl="0" algn="l">
              <a:lnSpc>
                <a:spcPct val="110000"/>
              </a:lnSpc>
              <a:spcBef>
                <a:spcPts val="800"/>
              </a:spcBef>
              <a:spcAft>
                <a:spcPts val="0"/>
              </a:spcAft>
              <a:buClr>
                <a:srgbClr val="000000"/>
              </a:buClr>
              <a:buSzPts val="1400"/>
              <a:buNone/>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cxnSp>
        <p:nvCxnSpPr>
          <p:cNvPr id="108" name="Google Shape;108;p4"/>
          <p:cNvCxnSpPr/>
          <p:nvPr/>
        </p:nvCxnSpPr>
        <p:spPr>
          <a:xfrm>
            <a:off x="828675" y="1074657"/>
            <a:ext cx="5748900" cy="0"/>
          </a:xfrm>
          <a:prstGeom prst="straightConnector1">
            <a:avLst/>
          </a:prstGeom>
          <a:noFill/>
          <a:ln cap="flat" cmpd="sng" w="12700">
            <a:solidFill>
              <a:srgbClr val="000000"/>
            </a:solidFill>
            <a:prstDash val="solid"/>
            <a:miter lim="8000"/>
            <a:headEnd len="sm" w="sm" type="none"/>
            <a:tailEnd len="sm" w="sm" type="none"/>
          </a:ln>
        </p:spPr>
      </p:cxnSp>
      <p:sp>
        <p:nvSpPr>
          <p:cNvPr id="109" name="Google Shape;109;p4"/>
          <p:cNvSpPr/>
          <p:nvPr/>
        </p:nvSpPr>
        <p:spPr>
          <a:xfrm>
            <a:off x="5810816" y="0"/>
            <a:ext cx="3333204" cy="5143500"/>
          </a:xfrm>
          <a:custGeom>
            <a:rect b="b" l="l" r="r" t="t"/>
            <a:pathLst>
              <a:path extrusionOk="0" h="21600" w="21600">
                <a:moveTo>
                  <a:pt x="13638" y="0"/>
                </a:moveTo>
                <a:lnTo>
                  <a:pt x="21600" y="0"/>
                </a:lnTo>
                <a:lnTo>
                  <a:pt x="21600" y="21600"/>
                </a:lnTo>
                <a:lnTo>
                  <a:pt x="0" y="21600"/>
                </a:lnTo>
                <a:lnTo>
                  <a:pt x="13638"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10" name="Google Shape;110;p4"/>
          <p:cNvSpPr/>
          <p:nvPr/>
        </p:nvSpPr>
        <p:spPr>
          <a:xfrm>
            <a:off x="6249969" y="0"/>
            <a:ext cx="2894022" cy="5143500"/>
          </a:xfrm>
          <a:custGeom>
            <a:rect b="b" l="l" r="r" t="t"/>
            <a:pathLst>
              <a:path extrusionOk="0" h="21600" w="21600">
                <a:moveTo>
                  <a:pt x="15707" y="0"/>
                </a:moveTo>
                <a:lnTo>
                  <a:pt x="21600" y="0"/>
                </a:lnTo>
                <a:lnTo>
                  <a:pt x="21600" y="21600"/>
                </a:lnTo>
                <a:lnTo>
                  <a:pt x="0" y="21600"/>
                </a:lnTo>
                <a:lnTo>
                  <a:pt x="15707"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11" name="Google Shape;111;p4"/>
          <p:cNvSpPr/>
          <p:nvPr/>
        </p:nvSpPr>
        <p:spPr>
          <a:xfrm flipH="1" rot="10800000">
            <a:off x="-1" y="0"/>
            <a:ext cx="982098" cy="2400300"/>
          </a:xfrm>
          <a:custGeom>
            <a:rect b="b" l="l" r="r" t="t"/>
            <a:pathLst>
              <a:path extrusionOk="0" h="21600" w="21600">
                <a:moveTo>
                  <a:pt x="0" y="21600"/>
                </a:moveTo>
                <a:lnTo>
                  <a:pt x="21600" y="21600"/>
                </a:lnTo>
                <a:lnTo>
                  <a:pt x="0"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pic>
        <p:nvPicPr>
          <p:cNvPr descr="Picture Placeholder 5" id="112" name="Google Shape;112;p4"/>
          <p:cNvPicPr preferRelativeResize="0"/>
          <p:nvPr/>
        </p:nvPicPr>
        <p:blipFill rotWithShape="1">
          <a:blip r:embed="rId3">
            <a:alphaModFix/>
          </a:blip>
          <a:srcRect b="0" l="0" r="0" t="0"/>
          <a:stretch/>
        </p:blipFill>
        <p:spPr>
          <a:xfrm>
            <a:off x="6667646" y="4547600"/>
            <a:ext cx="2193262" cy="260587"/>
          </a:xfrm>
          <a:prstGeom prst="rect">
            <a:avLst/>
          </a:prstGeom>
          <a:noFill/>
          <a:ln>
            <a:noFill/>
          </a:ln>
        </p:spPr>
      </p:pic>
      <p:sp>
        <p:nvSpPr>
          <p:cNvPr id="113" name="Google Shape;113;p4"/>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showMasterSp="0">
  <p:cSld name="Title Slide 2">
    <p:spTree>
      <p:nvGrpSpPr>
        <p:cNvPr id="114" name="Shape 114"/>
        <p:cNvGrpSpPr/>
        <p:nvPr/>
      </p:nvGrpSpPr>
      <p:grpSpPr>
        <a:xfrm>
          <a:off x="0" y="0"/>
          <a:ext cx="0" cy="0"/>
          <a:chOff x="0" y="0"/>
          <a:chExt cx="0" cy="0"/>
        </a:xfrm>
      </p:grpSpPr>
      <p:grpSp>
        <p:nvGrpSpPr>
          <p:cNvPr id="115" name="Google Shape;115;p5"/>
          <p:cNvGrpSpPr/>
          <p:nvPr/>
        </p:nvGrpSpPr>
        <p:grpSpPr>
          <a:xfrm>
            <a:off x="-1234764" y="463870"/>
            <a:ext cx="789975" cy="355950"/>
            <a:chOff x="0" y="-1"/>
            <a:chExt cx="1053300" cy="474600"/>
          </a:xfrm>
        </p:grpSpPr>
        <p:sp>
          <p:nvSpPr>
            <p:cNvPr id="116" name="Google Shape;116;p5"/>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17" name="Google Shape;117;p5"/>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118" name="Google Shape;118;p5"/>
          <p:cNvGrpSpPr/>
          <p:nvPr/>
        </p:nvGrpSpPr>
        <p:grpSpPr>
          <a:xfrm>
            <a:off x="-1234764" y="922008"/>
            <a:ext cx="789975" cy="355950"/>
            <a:chOff x="0" y="-1"/>
            <a:chExt cx="1053300" cy="474600"/>
          </a:xfrm>
        </p:grpSpPr>
        <p:sp>
          <p:nvSpPr>
            <p:cNvPr id="119" name="Google Shape;119;p5"/>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20" name="Google Shape;120;p5"/>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121" name="Google Shape;121;p5"/>
          <p:cNvGrpSpPr/>
          <p:nvPr/>
        </p:nvGrpSpPr>
        <p:grpSpPr>
          <a:xfrm>
            <a:off x="-1234764" y="1380146"/>
            <a:ext cx="789975" cy="355950"/>
            <a:chOff x="0" y="-1"/>
            <a:chExt cx="1053300" cy="474600"/>
          </a:xfrm>
        </p:grpSpPr>
        <p:sp>
          <p:nvSpPr>
            <p:cNvPr id="122" name="Google Shape;122;p5"/>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23" name="Google Shape;123;p5"/>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124" name="Google Shape;124;p5"/>
          <p:cNvGrpSpPr/>
          <p:nvPr/>
        </p:nvGrpSpPr>
        <p:grpSpPr>
          <a:xfrm>
            <a:off x="-1234764" y="1838282"/>
            <a:ext cx="789975" cy="355950"/>
            <a:chOff x="0" y="-1"/>
            <a:chExt cx="1053300" cy="474600"/>
          </a:xfrm>
        </p:grpSpPr>
        <p:sp>
          <p:nvSpPr>
            <p:cNvPr id="125" name="Google Shape;125;p5"/>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26" name="Google Shape;126;p5"/>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127" name="Google Shape;127;p5"/>
          <p:cNvGrpSpPr/>
          <p:nvPr/>
        </p:nvGrpSpPr>
        <p:grpSpPr>
          <a:xfrm>
            <a:off x="-1234764" y="2296419"/>
            <a:ext cx="789975" cy="355950"/>
            <a:chOff x="0" y="-1"/>
            <a:chExt cx="1053300" cy="474600"/>
          </a:xfrm>
        </p:grpSpPr>
        <p:sp>
          <p:nvSpPr>
            <p:cNvPr id="128" name="Google Shape;128;p5"/>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29" name="Google Shape;129;p5"/>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130" name="Google Shape;130;p5"/>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131" name="Google Shape;131;p5"/>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132" name="Google Shape;132;p5"/>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pic>
        <p:nvPicPr>
          <p:cNvPr descr="Picture 4" id="133" name="Google Shape;133;p5"/>
          <p:cNvPicPr preferRelativeResize="0"/>
          <p:nvPr/>
        </p:nvPicPr>
        <p:blipFill rotWithShape="1">
          <a:blip r:embed="rId2">
            <a:alphaModFix amt="50000"/>
          </a:blip>
          <a:srcRect b="0" l="0" r="0" t="0"/>
          <a:stretch/>
        </p:blipFill>
        <p:spPr>
          <a:xfrm>
            <a:off x="-44349" y="330200"/>
            <a:ext cx="3935842" cy="4813300"/>
          </a:xfrm>
          <a:prstGeom prst="rect">
            <a:avLst/>
          </a:prstGeom>
          <a:noFill/>
          <a:ln>
            <a:noFill/>
          </a:ln>
        </p:spPr>
      </p:pic>
      <p:sp>
        <p:nvSpPr>
          <p:cNvPr id="134" name="Google Shape;134;p5"/>
          <p:cNvSpPr/>
          <p:nvPr/>
        </p:nvSpPr>
        <p:spPr>
          <a:xfrm>
            <a:off x="3468782" y="3030610"/>
            <a:ext cx="765600" cy="929700"/>
          </a:xfrm>
          <a:prstGeom prst="rect">
            <a:avLst/>
          </a:prstGeom>
          <a:solidFill>
            <a:srgbClr val="FEFEFE"/>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35" name="Google Shape;135;p5"/>
          <p:cNvSpPr/>
          <p:nvPr/>
        </p:nvSpPr>
        <p:spPr>
          <a:xfrm>
            <a:off x="6249969" y="-60961"/>
            <a:ext cx="2894022" cy="5143500"/>
          </a:xfrm>
          <a:custGeom>
            <a:rect b="b" l="l" r="r" t="t"/>
            <a:pathLst>
              <a:path extrusionOk="0" h="21600" w="21600">
                <a:moveTo>
                  <a:pt x="15707" y="0"/>
                </a:moveTo>
                <a:lnTo>
                  <a:pt x="21600" y="0"/>
                </a:lnTo>
                <a:lnTo>
                  <a:pt x="21600" y="21600"/>
                </a:lnTo>
                <a:lnTo>
                  <a:pt x="0" y="21600"/>
                </a:lnTo>
                <a:lnTo>
                  <a:pt x="15707"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36" name="Google Shape;136;p5"/>
          <p:cNvSpPr/>
          <p:nvPr/>
        </p:nvSpPr>
        <p:spPr>
          <a:xfrm flipH="1">
            <a:off x="7925058" y="2165684"/>
            <a:ext cx="1218942" cy="2979180"/>
          </a:xfrm>
          <a:custGeom>
            <a:rect b="b" l="l" r="r" t="t"/>
            <a:pathLst>
              <a:path extrusionOk="0" h="21600" w="21600">
                <a:moveTo>
                  <a:pt x="0" y="21600"/>
                </a:moveTo>
                <a:lnTo>
                  <a:pt x="21600" y="21600"/>
                </a:lnTo>
                <a:lnTo>
                  <a:pt x="0" y="0"/>
                </a:lnTo>
                <a:close/>
              </a:path>
            </a:pathLst>
          </a:custGeom>
          <a:solidFill>
            <a:schemeClr val="accent1">
              <a:alpha val="200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37" name="Google Shape;137;p5"/>
          <p:cNvSpPr/>
          <p:nvPr/>
        </p:nvSpPr>
        <p:spPr>
          <a:xfrm flipH="1" rot="10800000">
            <a:off x="-1" y="0"/>
            <a:ext cx="982098" cy="2400300"/>
          </a:xfrm>
          <a:custGeom>
            <a:rect b="b" l="l" r="r" t="t"/>
            <a:pathLst>
              <a:path extrusionOk="0" h="21600" w="21600">
                <a:moveTo>
                  <a:pt x="0" y="21600"/>
                </a:moveTo>
                <a:lnTo>
                  <a:pt x="21600" y="21600"/>
                </a:lnTo>
                <a:lnTo>
                  <a:pt x="0"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38" name="Google Shape;138;p5"/>
          <p:cNvSpPr txBox="1"/>
          <p:nvPr>
            <p:ph type="title"/>
          </p:nvPr>
        </p:nvSpPr>
        <p:spPr>
          <a:xfrm>
            <a:off x="3478639" y="662044"/>
            <a:ext cx="5383500" cy="1369800"/>
          </a:xfrm>
          <a:prstGeom prst="rect">
            <a:avLst/>
          </a:prstGeom>
          <a:noFill/>
          <a:ln>
            <a:noFill/>
          </a:ln>
        </p:spPr>
        <p:txBody>
          <a:bodyPr anchorCtr="0" anchor="t" bIns="34275" lIns="34275" spcFirstLastPara="1" rIns="34275" wrap="square" tIns="34275">
            <a:normAutofit/>
          </a:bodyPr>
          <a:lstStyle>
            <a:lvl1pPr lvl="0" rtl="0" algn="l">
              <a:lnSpc>
                <a:spcPct val="90000"/>
              </a:lnSpc>
              <a:spcBef>
                <a:spcPts val="0"/>
              </a:spcBef>
              <a:spcAft>
                <a:spcPts val="0"/>
              </a:spcAft>
              <a:buClr>
                <a:srgbClr val="000000"/>
              </a:buClr>
              <a:buSzPts val="4500"/>
              <a:buFont typeface="Tahoma"/>
              <a:buNone/>
              <a:defRPr sz="4500"/>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39" name="Google Shape;139;p5"/>
          <p:cNvSpPr txBox="1"/>
          <p:nvPr>
            <p:ph idx="1" type="body"/>
          </p:nvPr>
        </p:nvSpPr>
        <p:spPr>
          <a:xfrm>
            <a:off x="3492157" y="2121683"/>
            <a:ext cx="5402400" cy="1956000"/>
          </a:xfrm>
          <a:prstGeom prst="rect">
            <a:avLst/>
          </a:prstGeom>
          <a:noFill/>
          <a:ln>
            <a:noFill/>
          </a:ln>
        </p:spPr>
        <p:txBody>
          <a:bodyPr anchorCtr="0" anchor="t" bIns="34275" lIns="34275" spcFirstLastPara="1" rIns="34275" wrap="square" tIns="34275">
            <a:normAutofit/>
          </a:bodyPr>
          <a:lstStyle>
            <a:lvl1pPr indent="-228600" lvl="0" marL="457200" rtl="0" algn="l">
              <a:lnSpc>
                <a:spcPct val="110000"/>
              </a:lnSpc>
              <a:spcBef>
                <a:spcPts val="800"/>
              </a:spcBef>
              <a:spcAft>
                <a:spcPts val="0"/>
              </a:spcAft>
              <a:buClr>
                <a:srgbClr val="000000"/>
              </a:buClr>
              <a:buSzPts val="1400"/>
              <a:buNone/>
              <a:defRPr/>
            </a:lvl1pPr>
            <a:lvl2pPr indent="-228600" lvl="1" marL="914400" rtl="0" algn="l">
              <a:lnSpc>
                <a:spcPct val="110000"/>
              </a:lnSpc>
              <a:spcBef>
                <a:spcPts val="800"/>
              </a:spcBef>
              <a:spcAft>
                <a:spcPts val="0"/>
              </a:spcAft>
              <a:buClr>
                <a:srgbClr val="000000"/>
              </a:buClr>
              <a:buSzPts val="1400"/>
              <a:buNone/>
              <a:defRPr/>
            </a:lvl2pPr>
            <a:lvl3pPr indent="-228600" lvl="2" marL="1371600" rtl="0" algn="l">
              <a:lnSpc>
                <a:spcPct val="110000"/>
              </a:lnSpc>
              <a:spcBef>
                <a:spcPts val="800"/>
              </a:spcBef>
              <a:spcAft>
                <a:spcPts val="0"/>
              </a:spcAft>
              <a:buClr>
                <a:srgbClr val="000000"/>
              </a:buClr>
              <a:buSzPts val="1400"/>
              <a:buNone/>
              <a:defRPr/>
            </a:lvl3pPr>
            <a:lvl4pPr indent="-228600" lvl="3" marL="1828800" rtl="0" algn="l">
              <a:lnSpc>
                <a:spcPct val="110000"/>
              </a:lnSpc>
              <a:spcBef>
                <a:spcPts val="800"/>
              </a:spcBef>
              <a:spcAft>
                <a:spcPts val="0"/>
              </a:spcAft>
              <a:buClr>
                <a:srgbClr val="000000"/>
              </a:buClr>
              <a:buSzPts val="1400"/>
              <a:buNone/>
              <a:defRPr/>
            </a:lvl4pPr>
            <a:lvl5pPr indent="-228600" lvl="4" marL="2286000" rtl="0" algn="l">
              <a:lnSpc>
                <a:spcPct val="110000"/>
              </a:lnSpc>
              <a:spcBef>
                <a:spcPts val="800"/>
              </a:spcBef>
              <a:spcAft>
                <a:spcPts val="0"/>
              </a:spcAft>
              <a:buClr>
                <a:srgbClr val="000000"/>
              </a:buClr>
              <a:buSzPts val="1400"/>
              <a:buNone/>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pic>
        <p:nvPicPr>
          <p:cNvPr descr="Picture Placeholder 5" id="140" name="Google Shape;140;p5"/>
          <p:cNvPicPr preferRelativeResize="0"/>
          <p:nvPr/>
        </p:nvPicPr>
        <p:blipFill rotWithShape="1">
          <a:blip r:embed="rId3">
            <a:alphaModFix/>
          </a:blip>
          <a:srcRect b="0" l="0" r="0" t="0"/>
          <a:stretch/>
        </p:blipFill>
        <p:spPr>
          <a:xfrm>
            <a:off x="6667646" y="4547600"/>
            <a:ext cx="2193262" cy="260587"/>
          </a:xfrm>
          <a:prstGeom prst="rect">
            <a:avLst/>
          </a:prstGeom>
          <a:noFill/>
          <a:ln>
            <a:noFill/>
          </a:ln>
        </p:spPr>
      </p:pic>
      <p:sp>
        <p:nvSpPr>
          <p:cNvPr id="141" name="Google Shape;141;p5"/>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p:cSld name="Section Header 1">
    <p:spTree>
      <p:nvGrpSpPr>
        <p:cNvPr id="142" name="Shape 142"/>
        <p:cNvGrpSpPr/>
        <p:nvPr/>
      </p:nvGrpSpPr>
      <p:grpSpPr>
        <a:xfrm>
          <a:off x="0" y="0"/>
          <a:ext cx="0" cy="0"/>
          <a:chOff x="0" y="0"/>
          <a:chExt cx="0" cy="0"/>
        </a:xfrm>
      </p:grpSpPr>
      <p:grpSp>
        <p:nvGrpSpPr>
          <p:cNvPr id="143" name="Google Shape;143;p6"/>
          <p:cNvGrpSpPr/>
          <p:nvPr/>
        </p:nvGrpSpPr>
        <p:grpSpPr>
          <a:xfrm>
            <a:off x="-1234764" y="463870"/>
            <a:ext cx="789975" cy="355950"/>
            <a:chOff x="0" y="-1"/>
            <a:chExt cx="1053300" cy="474600"/>
          </a:xfrm>
        </p:grpSpPr>
        <p:sp>
          <p:nvSpPr>
            <p:cNvPr id="144" name="Google Shape;144;p6"/>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45" name="Google Shape;145;p6"/>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146" name="Google Shape;146;p6"/>
          <p:cNvGrpSpPr/>
          <p:nvPr/>
        </p:nvGrpSpPr>
        <p:grpSpPr>
          <a:xfrm>
            <a:off x="-1234764" y="922008"/>
            <a:ext cx="789975" cy="355950"/>
            <a:chOff x="0" y="-1"/>
            <a:chExt cx="1053300" cy="474600"/>
          </a:xfrm>
        </p:grpSpPr>
        <p:sp>
          <p:nvSpPr>
            <p:cNvPr id="147" name="Google Shape;147;p6"/>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48" name="Google Shape;148;p6"/>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149" name="Google Shape;149;p6"/>
          <p:cNvGrpSpPr/>
          <p:nvPr/>
        </p:nvGrpSpPr>
        <p:grpSpPr>
          <a:xfrm>
            <a:off x="-1234764" y="1380146"/>
            <a:ext cx="789975" cy="355950"/>
            <a:chOff x="0" y="-1"/>
            <a:chExt cx="1053300" cy="474600"/>
          </a:xfrm>
        </p:grpSpPr>
        <p:sp>
          <p:nvSpPr>
            <p:cNvPr id="150" name="Google Shape;150;p6"/>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51" name="Google Shape;151;p6"/>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152" name="Google Shape;152;p6"/>
          <p:cNvGrpSpPr/>
          <p:nvPr/>
        </p:nvGrpSpPr>
        <p:grpSpPr>
          <a:xfrm>
            <a:off x="-1234764" y="1838282"/>
            <a:ext cx="789975" cy="355950"/>
            <a:chOff x="0" y="-1"/>
            <a:chExt cx="1053300" cy="474600"/>
          </a:xfrm>
        </p:grpSpPr>
        <p:sp>
          <p:nvSpPr>
            <p:cNvPr id="153" name="Google Shape;153;p6"/>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54" name="Google Shape;154;p6"/>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155" name="Google Shape;155;p6"/>
          <p:cNvGrpSpPr/>
          <p:nvPr/>
        </p:nvGrpSpPr>
        <p:grpSpPr>
          <a:xfrm>
            <a:off x="-1234764" y="2296419"/>
            <a:ext cx="789975" cy="355950"/>
            <a:chOff x="0" y="-1"/>
            <a:chExt cx="1053300" cy="474600"/>
          </a:xfrm>
        </p:grpSpPr>
        <p:sp>
          <p:nvSpPr>
            <p:cNvPr id="156" name="Google Shape;156;p6"/>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57" name="Google Shape;157;p6"/>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158" name="Google Shape;158;p6"/>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159" name="Google Shape;159;p6"/>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160" name="Google Shape;160;p6"/>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161" name="Google Shape;161;p6"/>
          <p:cNvSpPr/>
          <p:nvPr/>
        </p:nvSpPr>
        <p:spPr>
          <a:xfrm>
            <a:off x="-1" y="-671"/>
            <a:ext cx="9143982" cy="5144850"/>
          </a:xfrm>
          <a:custGeom>
            <a:rect b="b" l="l" r="r" t="t"/>
            <a:pathLst>
              <a:path extrusionOk="0" h="21600" w="21600">
                <a:moveTo>
                  <a:pt x="0" y="0"/>
                </a:moveTo>
                <a:lnTo>
                  <a:pt x="21600" y="0"/>
                </a:lnTo>
                <a:lnTo>
                  <a:pt x="16627" y="21600"/>
                </a:lnTo>
                <a:lnTo>
                  <a:pt x="0" y="21600"/>
                </a:lnTo>
                <a:close/>
              </a:path>
            </a:pathLst>
          </a:cu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62" name="Google Shape;162;p6"/>
          <p:cNvSpPr/>
          <p:nvPr/>
        </p:nvSpPr>
        <p:spPr>
          <a:xfrm flipH="1" rot="10800000">
            <a:off x="0" y="-1"/>
            <a:ext cx="3779136" cy="5138370"/>
          </a:xfrm>
          <a:custGeom>
            <a:rect b="b" l="l" r="r" t="t"/>
            <a:pathLst>
              <a:path extrusionOk="0" h="21600" w="21600">
                <a:moveTo>
                  <a:pt x="0" y="21600"/>
                </a:moveTo>
                <a:lnTo>
                  <a:pt x="21600" y="21600"/>
                </a:lnTo>
                <a:lnTo>
                  <a:pt x="9583" y="0"/>
                </a:lnTo>
                <a:lnTo>
                  <a:pt x="0" y="0"/>
                </a:lnTo>
                <a:lnTo>
                  <a:pt x="0" y="21600"/>
                </a:lnTo>
                <a:close/>
              </a:path>
            </a:pathLst>
          </a:custGeom>
          <a:solidFill>
            <a:srgbClr val="FEFEFE">
              <a:alpha val="784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63" name="Google Shape;163;p6"/>
          <p:cNvSpPr/>
          <p:nvPr/>
        </p:nvSpPr>
        <p:spPr>
          <a:xfrm flipH="1" rot="10800000">
            <a:off x="-1" y="-10"/>
            <a:ext cx="2105082" cy="5144850"/>
          </a:xfrm>
          <a:custGeom>
            <a:rect b="b" l="l" r="r" t="t"/>
            <a:pathLst>
              <a:path extrusionOk="0" h="21600" w="21600">
                <a:moveTo>
                  <a:pt x="0" y="21600"/>
                </a:moveTo>
                <a:lnTo>
                  <a:pt x="21600" y="21600"/>
                </a:lnTo>
                <a:lnTo>
                  <a:pt x="0" y="0"/>
                </a:lnTo>
                <a:close/>
              </a:path>
            </a:pathLst>
          </a:custGeom>
          <a:solidFill>
            <a:srgbClr val="FEFEFE">
              <a:alpha val="392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64" name="Google Shape;164;p6"/>
          <p:cNvSpPr txBox="1"/>
          <p:nvPr>
            <p:ph idx="1" type="body"/>
          </p:nvPr>
        </p:nvSpPr>
        <p:spPr>
          <a:xfrm>
            <a:off x="600075" y="2960375"/>
            <a:ext cx="7013700" cy="429600"/>
          </a:xfrm>
          <a:prstGeom prst="rect">
            <a:avLst/>
          </a:prstGeom>
          <a:noFill/>
          <a:ln>
            <a:noFill/>
          </a:ln>
        </p:spPr>
        <p:txBody>
          <a:bodyPr anchorCtr="0" anchor="t" bIns="34275" lIns="34275" spcFirstLastPara="1" rIns="34275" wrap="square" tIns="34275">
            <a:normAutofit/>
          </a:bodyPr>
          <a:lstStyle>
            <a:lvl1pPr indent="-228600" lvl="0" marL="457200" rtl="0" algn="l">
              <a:lnSpc>
                <a:spcPct val="90000"/>
              </a:lnSpc>
              <a:spcBef>
                <a:spcPts val="800"/>
              </a:spcBef>
              <a:spcAft>
                <a:spcPts val="0"/>
              </a:spcAft>
              <a:buClr>
                <a:srgbClr val="FEFEFE"/>
              </a:buClr>
              <a:buSzPts val="1800"/>
              <a:buFont typeface="Tahoma"/>
              <a:buNone/>
              <a:defRPr sz="1800">
                <a:solidFill>
                  <a:srgbClr val="FEFEFE"/>
                </a:solidFill>
              </a:defRPr>
            </a:lvl1pPr>
            <a:lvl2pPr indent="-228600" lvl="1" marL="914400" rtl="0" algn="l">
              <a:lnSpc>
                <a:spcPct val="90000"/>
              </a:lnSpc>
              <a:spcBef>
                <a:spcPts val="800"/>
              </a:spcBef>
              <a:spcAft>
                <a:spcPts val="0"/>
              </a:spcAft>
              <a:buClr>
                <a:srgbClr val="FEFEFE"/>
              </a:buClr>
              <a:buSzPts val="1800"/>
              <a:buFont typeface="Tahoma"/>
              <a:buNone/>
              <a:defRPr sz="1800">
                <a:solidFill>
                  <a:srgbClr val="FEFEFE"/>
                </a:solidFill>
              </a:defRPr>
            </a:lvl2pPr>
            <a:lvl3pPr indent="-228600" lvl="2" marL="1371600" rtl="0" algn="l">
              <a:lnSpc>
                <a:spcPct val="90000"/>
              </a:lnSpc>
              <a:spcBef>
                <a:spcPts val="800"/>
              </a:spcBef>
              <a:spcAft>
                <a:spcPts val="0"/>
              </a:spcAft>
              <a:buClr>
                <a:srgbClr val="FEFEFE"/>
              </a:buClr>
              <a:buSzPts val="1800"/>
              <a:buFont typeface="Tahoma"/>
              <a:buNone/>
              <a:defRPr sz="1800">
                <a:solidFill>
                  <a:srgbClr val="FEFEFE"/>
                </a:solidFill>
              </a:defRPr>
            </a:lvl3pPr>
            <a:lvl4pPr indent="-228600" lvl="3" marL="1828800" rtl="0" algn="l">
              <a:lnSpc>
                <a:spcPct val="90000"/>
              </a:lnSpc>
              <a:spcBef>
                <a:spcPts val="800"/>
              </a:spcBef>
              <a:spcAft>
                <a:spcPts val="0"/>
              </a:spcAft>
              <a:buClr>
                <a:srgbClr val="FEFEFE"/>
              </a:buClr>
              <a:buSzPts val="1800"/>
              <a:buFont typeface="Tahoma"/>
              <a:buNone/>
              <a:defRPr sz="1800">
                <a:solidFill>
                  <a:srgbClr val="FEFEFE"/>
                </a:solidFill>
              </a:defRPr>
            </a:lvl4pPr>
            <a:lvl5pPr indent="-228600" lvl="4" marL="2286000" rtl="0" algn="l">
              <a:lnSpc>
                <a:spcPct val="90000"/>
              </a:lnSpc>
              <a:spcBef>
                <a:spcPts val="800"/>
              </a:spcBef>
              <a:spcAft>
                <a:spcPts val="0"/>
              </a:spcAft>
              <a:buClr>
                <a:srgbClr val="FEFEFE"/>
              </a:buClr>
              <a:buSzPts val="1800"/>
              <a:buFont typeface="Tahoma"/>
              <a:buNone/>
              <a:defRPr sz="1800">
                <a:solidFill>
                  <a:srgbClr val="FEFEFE"/>
                </a:solidFill>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165" name="Google Shape;165;p6"/>
          <p:cNvSpPr txBox="1"/>
          <p:nvPr>
            <p:ph type="title"/>
          </p:nvPr>
        </p:nvSpPr>
        <p:spPr>
          <a:xfrm>
            <a:off x="600075" y="1501973"/>
            <a:ext cx="7013700" cy="1345500"/>
          </a:xfrm>
          <a:prstGeom prst="rect">
            <a:avLst/>
          </a:prstGeom>
          <a:noFill/>
          <a:ln>
            <a:noFill/>
          </a:ln>
        </p:spPr>
        <p:txBody>
          <a:bodyPr anchorCtr="0" anchor="ctr" bIns="34275" lIns="34275" spcFirstLastPara="1" rIns="34275" wrap="square" tIns="34275">
            <a:normAutofit/>
          </a:bodyPr>
          <a:lstStyle>
            <a:lvl1pPr lvl="0" rtl="0" algn="l">
              <a:lnSpc>
                <a:spcPct val="90000"/>
              </a:lnSpc>
              <a:spcBef>
                <a:spcPts val="0"/>
              </a:spcBef>
              <a:spcAft>
                <a:spcPts val="0"/>
              </a:spcAft>
              <a:buClr>
                <a:srgbClr val="FEFEFE"/>
              </a:buClr>
              <a:buSzPts val="4500"/>
              <a:buFont typeface="Tahoma"/>
              <a:buNone/>
              <a:defRPr sz="4500">
                <a:solidFill>
                  <a:srgbClr val="FEFEFE"/>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66" name="Google Shape;166;p6"/>
          <p:cNvSpPr/>
          <p:nvPr/>
        </p:nvSpPr>
        <p:spPr>
          <a:xfrm flipH="1">
            <a:off x="7038918" y="-1340"/>
            <a:ext cx="2105082" cy="5144850"/>
          </a:xfrm>
          <a:custGeom>
            <a:rect b="b" l="l" r="r" t="t"/>
            <a:pathLst>
              <a:path extrusionOk="0" h="21600" w="21600">
                <a:moveTo>
                  <a:pt x="0" y="21600"/>
                </a:moveTo>
                <a:lnTo>
                  <a:pt x="21600" y="21600"/>
                </a:lnTo>
                <a:lnTo>
                  <a:pt x="0" y="0"/>
                </a:lnTo>
                <a:close/>
              </a:path>
            </a:pathLst>
          </a:custGeom>
          <a:solidFill>
            <a:schemeClr val="accent1">
              <a:alpha val="949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pic>
        <p:nvPicPr>
          <p:cNvPr descr="Picture Placeholder 5" id="167" name="Google Shape;167;p6"/>
          <p:cNvPicPr preferRelativeResize="0"/>
          <p:nvPr/>
        </p:nvPicPr>
        <p:blipFill rotWithShape="1">
          <a:blip r:embed="rId2">
            <a:alphaModFix/>
          </a:blip>
          <a:srcRect b="0" l="0" r="0" t="0"/>
          <a:stretch/>
        </p:blipFill>
        <p:spPr>
          <a:xfrm>
            <a:off x="556756" y="4599180"/>
            <a:ext cx="2193263" cy="259884"/>
          </a:xfrm>
          <a:prstGeom prst="rect">
            <a:avLst/>
          </a:prstGeom>
          <a:noFill/>
          <a:ln>
            <a:noFill/>
          </a:ln>
        </p:spPr>
      </p:pic>
      <p:sp>
        <p:nvSpPr>
          <p:cNvPr id="168" name="Google Shape;168;p6"/>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 Header 2">
    <p:spTree>
      <p:nvGrpSpPr>
        <p:cNvPr id="169" name="Shape 169"/>
        <p:cNvGrpSpPr/>
        <p:nvPr/>
      </p:nvGrpSpPr>
      <p:grpSpPr>
        <a:xfrm>
          <a:off x="0" y="0"/>
          <a:ext cx="0" cy="0"/>
          <a:chOff x="0" y="0"/>
          <a:chExt cx="0" cy="0"/>
        </a:xfrm>
      </p:grpSpPr>
      <p:grpSp>
        <p:nvGrpSpPr>
          <p:cNvPr id="170" name="Google Shape;170;p7"/>
          <p:cNvGrpSpPr/>
          <p:nvPr/>
        </p:nvGrpSpPr>
        <p:grpSpPr>
          <a:xfrm>
            <a:off x="-1234764" y="463870"/>
            <a:ext cx="789975" cy="355950"/>
            <a:chOff x="0" y="-1"/>
            <a:chExt cx="1053300" cy="474600"/>
          </a:xfrm>
        </p:grpSpPr>
        <p:sp>
          <p:nvSpPr>
            <p:cNvPr id="171" name="Google Shape;171;p7"/>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72" name="Google Shape;172;p7"/>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173" name="Google Shape;173;p7"/>
          <p:cNvGrpSpPr/>
          <p:nvPr/>
        </p:nvGrpSpPr>
        <p:grpSpPr>
          <a:xfrm>
            <a:off x="-1234764" y="922008"/>
            <a:ext cx="789975" cy="355950"/>
            <a:chOff x="0" y="-1"/>
            <a:chExt cx="1053300" cy="474600"/>
          </a:xfrm>
        </p:grpSpPr>
        <p:sp>
          <p:nvSpPr>
            <p:cNvPr id="174" name="Google Shape;174;p7"/>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75" name="Google Shape;175;p7"/>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176" name="Google Shape;176;p7"/>
          <p:cNvGrpSpPr/>
          <p:nvPr/>
        </p:nvGrpSpPr>
        <p:grpSpPr>
          <a:xfrm>
            <a:off x="-1234764" y="1380146"/>
            <a:ext cx="789975" cy="355950"/>
            <a:chOff x="0" y="-1"/>
            <a:chExt cx="1053300" cy="474600"/>
          </a:xfrm>
        </p:grpSpPr>
        <p:sp>
          <p:nvSpPr>
            <p:cNvPr id="177" name="Google Shape;177;p7"/>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78" name="Google Shape;178;p7"/>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179" name="Google Shape;179;p7"/>
          <p:cNvGrpSpPr/>
          <p:nvPr/>
        </p:nvGrpSpPr>
        <p:grpSpPr>
          <a:xfrm>
            <a:off x="-1234764" y="1838282"/>
            <a:ext cx="789975" cy="355950"/>
            <a:chOff x="0" y="-1"/>
            <a:chExt cx="1053300" cy="474600"/>
          </a:xfrm>
        </p:grpSpPr>
        <p:sp>
          <p:nvSpPr>
            <p:cNvPr id="180" name="Google Shape;180;p7"/>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81" name="Google Shape;181;p7"/>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182" name="Google Shape;182;p7"/>
          <p:cNvGrpSpPr/>
          <p:nvPr/>
        </p:nvGrpSpPr>
        <p:grpSpPr>
          <a:xfrm>
            <a:off x="-1234764" y="2296419"/>
            <a:ext cx="789975" cy="355950"/>
            <a:chOff x="0" y="-1"/>
            <a:chExt cx="1053300" cy="474600"/>
          </a:xfrm>
        </p:grpSpPr>
        <p:sp>
          <p:nvSpPr>
            <p:cNvPr id="183" name="Google Shape;183;p7"/>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84" name="Google Shape;184;p7"/>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185" name="Google Shape;185;p7"/>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186" name="Google Shape;186;p7"/>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187" name="Google Shape;187;p7"/>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188" name="Google Shape;188;p7"/>
          <p:cNvSpPr/>
          <p:nvPr/>
        </p:nvSpPr>
        <p:spPr>
          <a:xfrm>
            <a:off x="-1" y="-671"/>
            <a:ext cx="9143982" cy="5144850"/>
          </a:xfrm>
          <a:custGeom>
            <a:rect b="b" l="l" r="r" t="t"/>
            <a:pathLst>
              <a:path extrusionOk="0" h="21600" w="21600">
                <a:moveTo>
                  <a:pt x="0" y="0"/>
                </a:moveTo>
                <a:lnTo>
                  <a:pt x="21600" y="0"/>
                </a:lnTo>
                <a:lnTo>
                  <a:pt x="16627" y="21600"/>
                </a:lnTo>
                <a:lnTo>
                  <a:pt x="0" y="21600"/>
                </a:lnTo>
                <a:close/>
              </a:path>
            </a:pathLst>
          </a:cu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89" name="Google Shape;189;p7"/>
          <p:cNvSpPr/>
          <p:nvPr/>
        </p:nvSpPr>
        <p:spPr>
          <a:xfrm flipH="1" rot="10800000">
            <a:off x="-1" y="-1"/>
            <a:ext cx="3779136" cy="5138370"/>
          </a:xfrm>
          <a:custGeom>
            <a:rect b="b" l="l" r="r" t="t"/>
            <a:pathLst>
              <a:path extrusionOk="0" h="21600" w="21600">
                <a:moveTo>
                  <a:pt x="0" y="21600"/>
                </a:moveTo>
                <a:lnTo>
                  <a:pt x="21600" y="21600"/>
                </a:lnTo>
                <a:lnTo>
                  <a:pt x="9583" y="0"/>
                </a:lnTo>
                <a:lnTo>
                  <a:pt x="0" y="0"/>
                </a:lnTo>
                <a:lnTo>
                  <a:pt x="0" y="21600"/>
                </a:lnTo>
                <a:close/>
              </a:path>
            </a:pathLst>
          </a:custGeom>
          <a:solidFill>
            <a:srgbClr val="FEFEFE">
              <a:alpha val="784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90" name="Google Shape;190;p7"/>
          <p:cNvSpPr/>
          <p:nvPr/>
        </p:nvSpPr>
        <p:spPr>
          <a:xfrm flipH="1" rot="10800000">
            <a:off x="-1" y="-10"/>
            <a:ext cx="2105082" cy="5144850"/>
          </a:xfrm>
          <a:custGeom>
            <a:rect b="b" l="l" r="r" t="t"/>
            <a:pathLst>
              <a:path extrusionOk="0" h="21600" w="21600">
                <a:moveTo>
                  <a:pt x="0" y="21600"/>
                </a:moveTo>
                <a:lnTo>
                  <a:pt x="21600" y="21600"/>
                </a:lnTo>
                <a:lnTo>
                  <a:pt x="0" y="0"/>
                </a:lnTo>
                <a:close/>
              </a:path>
            </a:pathLst>
          </a:custGeom>
          <a:solidFill>
            <a:srgbClr val="FEFEFE">
              <a:alpha val="392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91" name="Google Shape;191;p7"/>
          <p:cNvSpPr/>
          <p:nvPr/>
        </p:nvSpPr>
        <p:spPr>
          <a:xfrm flipH="1">
            <a:off x="7038918" y="-1340"/>
            <a:ext cx="2105082" cy="5144850"/>
          </a:xfrm>
          <a:custGeom>
            <a:rect b="b" l="l" r="r" t="t"/>
            <a:pathLst>
              <a:path extrusionOk="0" h="21600" w="21600">
                <a:moveTo>
                  <a:pt x="0" y="21600"/>
                </a:moveTo>
                <a:lnTo>
                  <a:pt x="21600" y="21600"/>
                </a:lnTo>
                <a:lnTo>
                  <a:pt x="0" y="0"/>
                </a:lnTo>
                <a:close/>
              </a:path>
            </a:pathLst>
          </a:custGeom>
          <a:solidFill>
            <a:schemeClr val="accent1">
              <a:alpha val="949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92" name="Google Shape;192;p7"/>
          <p:cNvSpPr txBox="1"/>
          <p:nvPr>
            <p:ph idx="1" type="body"/>
          </p:nvPr>
        </p:nvSpPr>
        <p:spPr>
          <a:xfrm>
            <a:off x="623888" y="-490800"/>
            <a:ext cx="7886700" cy="429600"/>
          </a:xfrm>
          <a:prstGeom prst="rect">
            <a:avLst/>
          </a:prstGeom>
          <a:noFill/>
          <a:ln>
            <a:noFill/>
          </a:ln>
        </p:spPr>
        <p:txBody>
          <a:bodyPr anchorCtr="0" anchor="t" bIns="34275" lIns="34275" spcFirstLastPara="1" rIns="34275" wrap="square" tIns="34275">
            <a:normAutofit/>
          </a:bodyPr>
          <a:lstStyle>
            <a:lvl1pPr indent="-228600" lvl="0" marL="457200" rtl="0" algn="l">
              <a:lnSpc>
                <a:spcPct val="90000"/>
              </a:lnSpc>
              <a:spcBef>
                <a:spcPts val="800"/>
              </a:spcBef>
              <a:spcAft>
                <a:spcPts val="0"/>
              </a:spcAft>
              <a:buClr>
                <a:srgbClr val="FEFEFE"/>
              </a:buClr>
              <a:buSzPts val="1200"/>
              <a:buFont typeface="Tahoma"/>
              <a:buNone/>
              <a:defRPr sz="1200">
                <a:solidFill>
                  <a:srgbClr val="FEFEFE"/>
                </a:solidFill>
              </a:defRPr>
            </a:lvl1pPr>
            <a:lvl2pPr indent="-228600" lvl="1" marL="914400" rtl="0" algn="l">
              <a:lnSpc>
                <a:spcPct val="90000"/>
              </a:lnSpc>
              <a:spcBef>
                <a:spcPts val="800"/>
              </a:spcBef>
              <a:spcAft>
                <a:spcPts val="0"/>
              </a:spcAft>
              <a:buClr>
                <a:srgbClr val="FEFEFE"/>
              </a:buClr>
              <a:buSzPts val="1200"/>
              <a:buFont typeface="Tahoma"/>
              <a:buNone/>
              <a:defRPr sz="1200">
                <a:solidFill>
                  <a:srgbClr val="FEFEFE"/>
                </a:solidFill>
              </a:defRPr>
            </a:lvl2pPr>
            <a:lvl3pPr indent="-228600" lvl="2" marL="1371600" rtl="0" algn="l">
              <a:lnSpc>
                <a:spcPct val="90000"/>
              </a:lnSpc>
              <a:spcBef>
                <a:spcPts val="800"/>
              </a:spcBef>
              <a:spcAft>
                <a:spcPts val="0"/>
              </a:spcAft>
              <a:buClr>
                <a:srgbClr val="FEFEFE"/>
              </a:buClr>
              <a:buSzPts val="1200"/>
              <a:buFont typeface="Tahoma"/>
              <a:buNone/>
              <a:defRPr sz="1200">
                <a:solidFill>
                  <a:srgbClr val="FEFEFE"/>
                </a:solidFill>
              </a:defRPr>
            </a:lvl3pPr>
            <a:lvl4pPr indent="-228600" lvl="3" marL="1828800" rtl="0" algn="l">
              <a:lnSpc>
                <a:spcPct val="90000"/>
              </a:lnSpc>
              <a:spcBef>
                <a:spcPts val="800"/>
              </a:spcBef>
              <a:spcAft>
                <a:spcPts val="0"/>
              </a:spcAft>
              <a:buClr>
                <a:srgbClr val="FEFEFE"/>
              </a:buClr>
              <a:buSzPts val="1200"/>
              <a:buFont typeface="Tahoma"/>
              <a:buNone/>
              <a:defRPr sz="1200">
                <a:solidFill>
                  <a:srgbClr val="FEFEFE"/>
                </a:solidFill>
              </a:defRPr>
            </a:lvl4pPr>
            <a:lvl5pPr indent="-228600" lvl="4" marL="2286000" rtl="0" algn="l">
              <a:lnSpc>
                <a:spcPct val="90000"/>
              </a:lnSpc>
              <a:spcBef>
                <a:spcPts val="800"/>
              </a:spcBef>
              <a:spcAft>
                <a:spcPts val="0"/>
              </a:spcAft>
              <a:buClr>
                <a:srgbClr val="FEFEFE"/>
              </a:buClr>
              <a:buSzPts val="1200"/>
              <a:buFont typeface="Tahoma"/>
              <a:buNone/>
              <a:defRPr sz="1200">
                <a:solidFill>
                  <a:srgbClr val="FEFEFE"/>
                </a:solidFill>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193" name="Google Shape;193;p7"/>
          <p:cNvSpPr txBox="1"/>
          <p:nvPr>
            <p:ph type="title"/>
          </p:nvPr>
        </p:nvSpPr>
        <p:spPr>
          <a:xfrm>
            <a:off x="600075" y="1366046"/>
            <a:ext cx="6886500" cy="2139600"/>
          </a:xfrm>
          <a:prstGeom prst="rect">
            <a:avLst/>
          </a:prstGeom>
          <a:noFill/>
          <a:ln>
            <a:noFill/>
          </a:ln>
        </p:spPr>
        <p:txBody>
          <a:bodyPr anchorCtr="0" anchor="ctr" bIns="34275" lIns="34275" spcFirstLastPara="1" rIns="34275" wrap="square" tIns="34275">
            <a:normAutofit/>
          </a:bodyPr>
          <a:lstStyle>
            <a:lvl1pPr lvl="0" rtl="0" algn="l">
              <a:lnSpc>
                <a:spcPct val="90000"/>
              </a:lnSpc>
              <a:spcBef>
                <a:spcPts val="0"/>
              </a:spcBef>
              <a:spcAft>
                <a:spcPts val="0"/>
              </a:spcAft>
              <a:buClr>
                <a:srgbClr val="FEFEFE"/>
              </a:buClr>
              <a:buSzPts val="4500"/>
              <a:buFont typeface="Tahoma"/>
              <a:buNone/>
              <a:defRPr sz="4500">
                <a:solidFill>
                  <a:srgbClr val="FEFEFE"/>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pic>
        <p:nvPicPr>
          <p:cNvPr descr="Picture Placeholder 5" id="194" name="Google Shape;194;p7"/>
          <p:cNvPicPr preferRelativeResize="0"/>
          <p:nvPr/>
        </p:nvPicPr>
        <p:blipFill rotWithShape="1">
          <a:blip r:embed="rId2">
            <a:alphaModFix/>
          </a:blip>
          <a:srcRect b="0" l="0" r="0" t="0"/>
          <a:stretch/>
        </p:blipFill>
        <p:spPr>
          <a:xfrm>
            <a:off x="556756" y="4599180"/>
            <a:ext cx="2193263" cy="259884"/>
          </a:xfrm>
          <a:prstGeom prst="rect">
            <a:avLst/>
          </a:prstGeom>
          <a:noFill/>
          <a:ln>
            <a:noFill/>
          </a:ln>
        </p:spPr>
      </p:pic>
      <p:sp>
        <p:nvSpPr>
          <p:cNvPr id="195" name="Google Shape;195;p7"/>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Yellow" showMasterSp="0">
  <p:cSld name="Divider Slide - Yellow">
    <p:spTree>
      <p:nvGrpSpPr>
        <p:cNvPr id="196" name="Shape 196"/>
        <p:cNvGrpSpPr/>
        <p:nvPr/>
      </p:nvGrpSpPr>
      <p:grpSpPr>
        <a:xfrm>
          <a:off x="0" y="0"/>
          <a:ext cx="0" cy="0"/>
          <a:chOff x="0" y="0"/>
          <a:chExt cx="0" cy="0"/>
        </a:xfrm>
      </p:grpSpPr>
      <p:grpSp>
        <p:nvGrpSpPr>
          <p:cNvPr id="197" name="Google Shape;197;p8"/>
          <p:cNvGrpSpPr/>
          <p:nvPr/>
        </p:nvGrpSpPr>
        <p:grpSpPr>
          <a:xfrm>
            <a:off x="-1234764" y="463870"/>
            <a:ext cx="789975" cy="355950"/>
            <a:chOff x="0" y="-1"/>
            <a:chExt cx="1053300" cy="474600"/>
          </a:xfrm>
        </p:grpSpPr>
        <p:sp>
          <p:nvSpPr>
            <p:cNvPr id="198" name="Google Shape;198;p8"/>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99" name="Google Shape;199;p8"/>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200" name="Google Shape;200;p8"/>
          <p:cNvGrpSpPr/>
          <p:nvPr/>
        </p:nvGrpSpPr>
        <p:grpSpPr>
          <a:xfrm>
            <a:off x="-1234764" y="922008"/>
            <a:ext cx="789975" cy="355950"/>
            <a:chOff x="0" y="-1"/>
            <a:chExt cx="1053300" cy="474600"/>
          </a:xfrm>
        </p:grpSpPr>
        <p:sp>
          <p:nvSpPr>
            <p:cNvPr id="201" name="Google Shape;201;p8"/>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02" name="Google Shape;202;p8"/>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203" name="Google Shape;203;p8"/>
          <p:cNvGrpSpPr/>
          <p:nvPr/>
        </p:nvGrpSpPr>
        <p:grpSpPr>
          <a:xfrm>
            <a:off x="-1234764" y="1380146"/>
            <a:ext cx="789975" cy="355950"/>
            <a:chOff x="0" y="-1"/>
            <a:chExt cx="1053300" cy="474600"/>
          </a:xfrm>
        </p:grpSpPr>
        <p:sp>
          <p:nvSpPr>
            <p:cNvPr id="204" name="Google Shape;204;p8"/>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05" name="Google Shape;205;p8"/>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206" name="Google Shape;206;p8"/>
          <p:cNvGrpSpPr/>
          <p:nvPr/>
        </p:nvGrpSpPr>
        <p:grpSpPr>
          <a:xfrm>
            <a:off x="-1234764" y="1838282"/>
            <a:ext cx="789975" cy="355950"/>
            <a:chOff x="0" y="-1"/>
            <a:chExt cx="1053300" cy="474600"/>
          </a:xfrm>
        </p:grpSpPr>
        <p:sp>
          <p:nvSpPr>
            <p:cNvPr id="207" name="Google Shape;207;p8"/>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08" name="Google Shape;208;p8"/>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209" name="Google Shape;209;p8"/>
          <p:cNvGrpSpPr/>
          <p:nvPr/>
        </p:nvGrpSpPr>
        <p:grpSpPr>
          <a:xfrm>
            <a:off x="-1234764" y="2296419"/>
            <a:ext cx="789975" cy="355950"/>
            <a:chOff x="0" y="-1"/>
            <a:chExt cx="1053300" cy="474600"/>
          </a:xfrm>
        </p:grpSpPr>
        <p:sp>
          <p:nvSpPr>
            <p:cNvPr id="210" name="Google Shape;210;p8"/>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11" name="Google Shape;211;p8"/>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212" name="Google Shape;212;p8"/>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213" name="Google Shape;213;p8"/>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214" name="Google Shape;214;p8"/>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215" name="Google Shape;215;p8"/>
          <p:cNvSpPr txBox="1"/>
          <p:nvPr>
            <p:ph type="title"/>
          </p:nvPr>
        </p:nvSpPr>
        <p:spPr>
          <a:xfrm>
            <a:off x="276190" y="2074663"/>
            <a:ext cx="6340500" cy="994200"/>
          </a:xfrm>
          <a:prstGeom prst="rect">
            <a:avLst/>
          </a:prstGeom>
          <a:noFill/>
          <a:ln>
            <a:noFill/>
          </a:ln>
        </p:spPr>
        <p:txBody>
          <a:bodyPr anchorCtr="0" anchor="b" bIns="34275" lIns="34275" spcFirstLastPara="1" rIns="34275" wrap="square" tIns="3427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16" name="Google Shape;216;p8"/>
          <p:cNvSpPr/>
          <p:nvPr/>
        </p:nvSpPr>
        <p:spPr>
          <a:xfrm>
            <a:off x="5810816" y="0"/>
            <a:ext cx="3333204" cy="5143500"/>
          </a:xfrm>
          <a:custGeom>
            <a:rect b="b" l="l" r="r" t="t"/>
            <a:pathLst>
              <a:path extrusionOk="0" h="21600" w="21600">
                <a:moveTo>
                  <a:pt x="13638" y="0"/>
                </a:moveTo>
                <a:lnTo>
                  <a:pt x="21600" y="0"/>
                </a:lnTo>
                <a:lnTo>
                  <a:pt x="21600" y="21600"/>
                </a:lnTo>
                <a:lnTo>
                  <a:pt x="0" y="21600"/>
                </a:lnTo>
                <a:lnTo>
                  <a:pt x="13638"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17" name="Google Shape;217;p8"/>
          <p:cNvSpPr/>
          <p:nvPr/>
        </p:nvSpPr>
        <p:spPr>
          <a:xfrm>
            <a:off x="6249969" y="0"/>
            <a:ext cx="2894022" cy="5143500"/>
          </a:xfrm>
          <a:custGeom>
            <a:rect b="b" l="l" r="r" t="t"/>
            <a:pathLst>
              <a:path extrusionOk="0" h="21600" w="21600">
                <a:moveTo>
                  <a:pt x="15707" y="0"/>
                </a:moveTo>
                <a:lnTo>
                  <a:pt x="21600" y="0"/>
                </a:lnTo>
                <a:lnTo>
                  <a:pt x="21600" y="21600"/>
                </a:lnTo>
                <a:lnTo>
                  <a:pt x="0" y="21600"/>
                </a:lnTo>
                <a:lnTo>
                  <a:pt x="15707"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18" name="Google Shape;218;p8"/>
          <p:cNvSpPr/>
          <p:nvPr/>
        </p:nvSpPr>
        <p:spPr>
          <a:xfrm flipH="1" rot="10800000">
            <a:off x="-1" y="0"/>
            <a:ext cx="982098" cy="2400300"/>
          </a:xfrm>
          <a:custGeom>
            <a:rect b="b" l="l" r="r" t="t"/>
            <a:pathLst>
              <a:path extrusionOk="0" h="21600" w="21600">
                <a:moveTo>
                  <a:pt x="0" y="21600"/>
                </a:moveTo>
                <a:lnTo>
                  <a:pt x="21600" y="21600"/>
                </a:lnTo>
                <a:lnTo>
                  <a:pt x="0" y="0"/>
                </a:lnTo>
                <a:close/>
              </a:path>
            </a:pathLst>
          </a:custGeom>
          <a:solidFill>
            <a:schemeClr val="accent1">
              <a:alpha val="898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19" name="Google Shape;219;p8"/>
          <p:cNvSpPr txBox="1"/>
          <p:nvPr>
            <p:ph idx="1" type="body"/>
          </p:nvPr>
        </p:nvSpPr>
        <p:spPr>
          <a:xfrm>
            <a:off x="828675" y="-501651"/>
            <a:ext cx="4575300" cy="330300"/>
          </a:xfrm>
          <a:prstGeom prst="rect">
            <a:avLst/>
          </a:prstGeom>
          <a:noFill/>
          <a:ln>
            <a:noFill/>
          </a:ln>
        </p:spPr>
        <p:txBody>
          <a:bodyPr anchorCtr="0" anchor="b" bIns="34275" lIns="34275" spcFirstLastPara="1" rIns="34275" wrap="square" tIns="34275">
            <a:normAutofit/>
          </a:bodyPr>
          <a:lstStyle>
            <a:lvl1pPr indent="-228600" lvl="0" marL="457200" rtl="0" algn="l">
              <a:lnSpc>
                <a:spcPct val="90000"/>
              </a:lnSpc>
              <a:spcBef>
                <a:spcPts val="800"/>
              </a:spcBef>
              <a:spcAft>
                <a:spcPts val="0"/>
              </a:spcAft>
              <a:buClr>
                <a:srgbClr val="000000"/>
              </a:buClr>
              <a:buSzPts val="1200"/>
              <a:buFont typeface="Tahoma"/>
              <a:buNone/>
              <a:defRPr sz="1200"/>
            </a:lvl1pPr>
            <a:lvl2pPr indent="-228600" lvl="1" marL="914400" rtl="0" algn="l">
              <a:lnSpc>
                <a:spcPct val="90000"/>
              </a:lnSpc>
              <a:spcBef>
                <a:spcPts val="800"/>
              </a:spcBef>
              <a:spcAft>
                <a:spcPts val="0"/>
              </a:spcAft>
              <a:buClr>
                <a:srgbClr val="000000"/>
              </a:buClr>
              <a:buSzPts val="1200"/>
              <a:buFont typeface="Tahoma"/>
              <a:buNone/>
              <a:defRPr sz="1200"/>
            </a:lvl2pPr>
            <a:lvl3pPr indent="-228600" lvl="2" marL="1371600" rtl="0" algn="l">
              <a:lnSpc>
                <a:spcPct val="90000"/>
              </a:lnSpc>
              <a:spcBef>
                <a:spcPts val="800"/>
              </a:spcBef>
              <a:spcAft>
                <a:spcPts val="0"/>
              </a:spcAft>
              <a:buClr>
                <a:srgbClr val="000000"/>
              </a:buClr>
              <a:buSzPts val="1200"/>
              <a:buFont typeface="Tahoma"/>
              <a:buNone/>
              <a:defRPr sz="1200"/>
            </a:lvl3pPr>
            <a:lvl4pPr indent="-228600" lvl="3" marL="1828800" rtl="0" algn="l">
              <a:lnSpc>
                <a:spcPct val="90000"/>
              </a:lnSpc>
              <a:spcBef>
                <a:spcPts val="800"/>
              </a:spcBef>
              <a:spcAft>
                <a:spcPts val="0"/>
              </a:spcAft>
              <a:buClr>
                <a:srgbClr val="000000"/>
              </a:buClr>
              <a:buSzPts val="1200"/>
              <a:buFont typeface="Tahoma"/>
              <a:buNone/>
              <a:defRPr sz="1200"/>
            </a:lvl4pPr>
            <a:lvl5pPr indent="-228600" lvl="4" marL="2286000" rtl="0" algn="l">
              <a:lnSpc>
                <a:spcPct val="90000"/>
              </a:lnSpc>
              <a:spcBef>
                <a:spcPts val="800"/>
              </a:spcBef>
              <a:spcAft>
                <a:spcPts val="0"/>
              </a:spcAft>
              <a:buClr>
                <a:srgbClr val="000000"/>
              </a:buClr>
              <a:buSzPts val="1200"/>
              <a:buFont typeface="Tahoma"/>
              <a:buNone/>
              <a:defRPr sz="1200"/>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pic>
        <p:nvPicPr>
          <p:cNvPr descr="Picture Placeholder 5" id="220" name="Google Shape;220;p8"/>
          <p:cNvPicPr preferRelativeResize="0"/>
          <p:nvPr/>
        </p:nvPicPr>
        <p:blipFill rotWithShape="1">
          <a:blip r:embed="rId2">
            <a:alphaModFix/>
          </a:blip>
          <a:srcRect b="0" l="0" r="0" t="0"/>
          <a:stretch/>
        </p:blipFill>
        <p:spPr>
          <a:xfrm>
            <a:off x="6667646" y="4547600"/>
            <a:ext cx="2193262" cy="260587"/>
          </a:xfrm>
          <a:prstGeom prst="rect">
            <a:avLst/>
          </a:prstGeom>
          <a:noFill/>
          <a:ln>
            <a:noFill/>
          </a:ln>
        </p:spPr>
      </p:pic>
      <p:sp>
        <p:nvSpPr>
          <p:cNvPr id="221" name="Google Shape;221;p8"/>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Black" showMasterSp="0">
  <p:cSld name="Divider Slide - Black">
    <p:spTree>
      <p:nvGrpSpPr>
        <p:cNvPr id="222" name="Shape 222"/>
        <p:cNvGrpSpPr/>
        <p:nvPr/>
      </p:nvGrpSpPr>
      <p:grpSpPr>
        <a:xfrm>
          <a:off x="0" y="0"/>
          <a:ext cx="0" cy="0"/>
          <a:chOff x="0" y="0"/>
          <a:chExt cx="0" cy="0"/>
        </a:xfrm>
      </p:grpSpPr>
      <p:grpSp>
        <p:nvGrpSpPr>
          <p:cNvPr id="223" name="Google Shape;223;p9"/>
          <p:cNvGrpSpPr/>
          <p:nvPr/>
        </p:nvGrpSpPr>
        <p:grpSpPr>
          <a:xfrm>
            <a:off x="-1234764" y="463870"/>
            <a:ext cx="789975" cy="355950"/>
            <a:chOff x="0" y="-1"/>
            <a:chExt cx="1053300" cy="474600"/>
          </a:xfrm>
        </p:grpSpPr>
        <p:sp>
          <p:nvSpPr>
            <p:cNvPr id="224" name="Google Shape;224;p9"/>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25" name="Google Shape;225;p9"/>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226" name="Google Shape;226;p9"/>
          <p:cNvGrpSpPr/>
          <p:nvPr/>
        </p:nvGrpSpPr>
        <p:grpSpPr>
          <a:xfrm>
            <a:off x="-1234764" y="922008"/>
            <a:ext cx="789975" cy="355950"/>
            <a:chOff x="0" y="-1"/>
            <a:chExt cx="1053300" cy="474600"/>
          </a:xfrm>
        </p:grpSpPr>
        <p:sp>
          <p:nvSpPr>
            <p:cNvPr id="227" name="Google Shape;227;p9"/>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28" name="Google Shape;228;p9"/>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229" name="Google Shape;229;p9"/>
          <p:cNvGrpSpPr/>
          <p:nvPr/>
        </p:nvGrpSpPr>
        <p:grpSpPr>
          <a:xfrm>
            <a:off x="-1234764" y="1380146"/>
            <a:ext cx="789975" cy="355950"/>
            <a:chOff x="0" y="-1"/>
            <a:chExt cx="1053300" cy="474600"/>
          </a:xfrm>
        </p:grpSpPr>
        <p:sp>
          <p:nvSpPr>
            <p:cNvPr id="230" name="Google Shape;230;p9"/>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31" name="Google Shape;231;p9"/>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232" name="Google Shape;232;p9"/>
          <p:cNvGrpSpPr/>
          <p:nvPr/>
        </p:nvGrpSpPr>
        <p:grpSpPr>
          <a:xfrm>
            <a:off x="-1234764" y="1838282"/>
            <a:ext cx="789975" cy="355950"/>
            <a:chOff x="0" y="-1"/>
            <a:chExt cx="1053300" cy="474600"/>
          </a:xfrm>
        </p:grpSpPr>
        <p:sp>
          <p:nvSpPr>
            <p:cNvPr id="233" name="Google Shape;233;p9"/>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34" name="Google Shape;234;p9"/>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235" name="Google Shape;235;p9"/>
          <p:cNvGrpSpPr/>
          <p:nvPr/>
        </p:nvGrpSpPr>
        <p:grpSpPr>
          <a:xfrm>
            <a:off x="-1234764" y="2296419"/>
            <a:ext cx="789975" cy="355950"/>
            <a:chOff x="0" y="-1"/>
            <a:chExt cx="1053300" cy="474600"/>
          </a:xfrm>
        </p:grpSpPr>
        <p:sp>
          <p:nvSpPr>
            <p:cNvPr id="236" name="Google Shape;236;p9"/>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37" name="Google Shape;237;p9"/>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238" name="Google Shape;238;p9"/>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239" name="Google Shape;239;p9"/>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240" name="Google Shape;240;p9"/>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241" name="Google Shape;241;p9"/>
          <p:cNvSpPr/>
          <p:nvPr/>
        </p:nvSpPr>
        <p:spPr>
          <a:xfrm>
            <a:off x="5810816" y="0"/>
            <a:ext cx="3333204" cy="5143500"/>
          </a:xfrm>
          <a:custGeom>
            <a:rect b="b" l="l" r="r" t="t"/>
            <a:pathLst>
              <a:path extrusionOk="0" h="21600" w="21600">
                <a:moveTo>
                  <a:pt x="13638" y="0"/>
                </a:moveTo>
                <a:lnTo>
                  <a:pt x="21600" y="0"/>
                </a:lnTo>
                <a:lnTo>
                  <a:pt x="21600" y="21600"/>
                </a:lnTo>
                <a:lnTo>
                  <a:pt x="0" y="21600"/>
                </a:lnTo>
                <a:lnTo>
                  <a:pt x="13638" y="0"/>
                </a:lnTo>
                <a:close/>
              </a:path>
            </a:pathLst>
          </a:custGeom>
          <a:solidFill>
            <a:srgbClr val="000000">
              <a:alpha val="8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42" name="Google Shape;242;p9"/>
          <p:cNvSpPr/>
          <p:nvPr/>
        </p:nvSpPr>
        <p:spPr>
          <a:xfrm>
            <a:off x="6249969" y="0"/>
            <a:ext cx="2894022" cy="5143500"/>
          </a:xfrm>
          <a:custGeom>
            <a:rect b="b" l="l" r="r" t="t"/>
            <a:pathLst>
              <a:path extrusionOk="0" h="21600" w="21600">
                <a:moveTo>
                  <a:pt x="15707" y="0"/>
                </a:moveTo>
                <a:lnTo>
                  <a:pt x="21600" y="0"/>
                </a:lnTo>
                <a:lnTo>
                  <a:pt x="21600" y="21600"/>
                </a:lnTo>
                <a:lnTo>
                  <a:pt x="0" y="21600"/>
                </a:lnTo>
                <a:lnTo>
                  <a:pt x="15707" y="0"/>
                </a:lnTo>
                <a:close/>
              </a:path>
            </a:pathLst>
          </a:custGeom>
          <a:solidFill>
            <a:srgbClr val="FEFEFE">
              <a:alpha val="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pic>
        <p:nvPicPr>
          <p:cNvPr descr="Picture Placeholder 5" id="243" name="Google Shape;243;p9"/>
          <p:cNvPicPr preferRelativeResize="0"/>
          <p:nvPr/>
        </p:nvPicPr>
        <p:blipFill rotWithShape="1">
          <a:blip r:embed="rId2">
            <a:alphaModFix/>
          </a:blip>
          <a:srcRect b="0" l="0" r="0" t="0"/>
          <a:stretch/>
        </p:blipFill>
        <p:spPr>
          <a:xfrm>
            <a:off x="6672397" y="4550087"/>
            <a:ext cx="2193262" cy="259884"/>
          </a:xfrm>
          <a:prstGeom prst="rect">
            <a:avLst/>
          </a:prstGeom>
          <a:noFill/>
          <a:ln>
            <a:noFill/>
          </a:ln>
        </p:spPr>
      </p:pic>
      <p:sp>
        <p:nvSpPr>
          <p:cNvPr id="244" name="Google Shape;244;p9"/>
          <p:cNvSpPr txBox="1"/>
          <p:nvPr>
            <p:ph type="title"/>
          </p:nvPr>
        </p:nvSpPr>
        <p:spPr>
          <a:xfrm>
            <a:off x="276190" y="2074663"/>
            <a:ext cx="6346800" cy="994200"/>
          </a:xfrm>
          <a:prstGeom prst="rect">
            <a:avLst/>
          </a:prstGeom>
          <a:noFill/>
          <a:ln>
            <a:noFill/>
          </a:ln>
        </p:spPr>
        <p:txBody>
          <a:bodyPr anchorCtr="0" anchor="b" bIns="34275" lIns="34275" spcFirstLastPara="1" rIns="34275" wrap="square" tIns="3427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45" name="Google Shape;245;p9"/>
          <p:cNvSpPr/>
          <p:nvPr/>
        </p:nvSpPr>
        <p:spPr>
          <a:xfrm flipH="1" rot="10800000">
            <a:off x="-1" y="0"/>
            <a:ext cx="982098" cy="2400300"/>
          </a:xfrm>
          <a:custGeom>
            <a:rect b="b" l="l" r="r" t="t"/>
            <a:pathLst>
              <a:path extrusionOk="0" h="21600" w="21600">
                <a:moveTo>
                  <a:pt x="0" y="21600"/>
                </a:moveTo>
                <a:lnTo>
                  <a:pt x="21600" y="21600"/>
                </a:lnTo>
                <a:lnTo>
                  <a:pt x="0" y="0"/>
                </a:lnTo>
                <a:close/>
              </a:path>
            </a:pathLst>
          </a:custGeom>
          <a:solidFill>
            <a:srgbClr val="000000">
              <a:alpha val="89800"/>
            </a:srgb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46" name="Google Shape;246;p9"/>
          <p:cNvSpPr txBox="1"/>
          <p:nvPr>
            <p:ph idx="1" type="body"/>
          </p:nvPr>
        </p:nvSpPr>
        <p:spPr>
          <a:xfrm>
            <a:off x="828675" y="-501651"/>
            <a:ext cx="4575300" cy="330300"/>
          </a:xfrm>
          <a:prstGeom prst="rect">
            <a:avLst/>
          </a:prstGeom>
          <a:noFill/>
          <a:ln>
            <a:noFill/>
          </a:ln>
        </p:spPr>
        <p:txBody>
          <a:bodyPr anchorCtr="0" anchor="b" bIns="34275" lIns="34275" spcFirstLastPara="1" rIns="34275" wrap="square" tIns="34275">
            <a:normAutofit/>
          </a:bodyPr>
          <a:lstStyle>
            <a:lvl1pPr indent="-228600" lvl="0" marL="457200" rtl="0" algn="l">
              <a:lnSpc>
                <a:spcPct val="90000"/>
              </a:lnSpc>
              <a:spcBef>
                <a:spcPts val="800"/>
              </a:spcBef>
              <a:spcAft>
                <a:spcPts val="0"/>
              </a:spcAft>
              <a:buClr>
                <a:srgbClr val="000000"/>
              </a:buClr>
              <a:buSzPts val="1200"/>
              <a:buFont typeface="Tahoma"/>
              <a:buNone/>
              <a:defRPr sz="1200"/>
            </a:lvl1pPr>
            <a:lvl2pPr indent="-228600" lvl="1" marL="914400" rtl="0" algn="l">
              <a:lnSpc>
                <a:spcPct val="90000"/>
              </a:lnSpc>
              <a:spcBef>
                <a:spcPts val="800"/>
              </a:spcBef>
              <a:spcAft>
                <a:spcPts val="0"/>
              </a:spcAft>
              <a:buClr>
                <a:srgbClr val="000000"/>
              </a:buClr>
              <a:buSzPts val="1200"/>
              <a:buFont typeface="Tahoma"/>
              <a:buNone/>
              <a:defRPr sz="1200"/>
            </a:lvl2pPr>
            <a:lvl3pPr indent="-228600" lvl="2" marL="1371600" rtl="0" algn="l">
              <a:lnSpc>
                <a:spcPct val="90000"/>
              </a:lnSpc>
              <a:spcBef>
                <a:spcPts val="800"/>
              </a:spcBef>
              <a:spcAft>
                <a:spcPts val="0"/>
              </a:spcAft>
              <a:buClr>
                <a:srgbClr val="000000"/>
              </a:buClr>
              <a:buSzPts val="1200"/>
              <a:buFont typeface="Tahoma"/>
              <a:buNone/>
              <a:defRPr sz="1200"/>
            </a:lvl3pPr>
            <a:lvl4pPr indent="-228600" lvl="3" marL="1828800" rtl="0" algn="l">
              <a:lnSpc>
                <a:spcPct val="90000"/>
              </a:lnSpc>
              <a:spcBef>
                <a:spcPts val="800"/>
              </a:spcBef>
              <a:spcAft>
                <a:spcPts val="0"/>
              </a:spcAft>
              <a:buClr>
                <a:srgbClr val="000000"/>
              </a:buClr>
              <a:buSzPts val="1200"/>
              <a:buFont typeface="Tahoma"/>
              <a:buNone/>
              <a:defRPr sz="1200"/>
            </a:lvl4pPr>
            <a:lvl5pPr indent="-228600" lvl="4" marL="2286000" rtl="0" algn="l">
              <a:lnSpc>
                <a:spcPct val="90000"/>
              </a:lnSpc>
              <a:spcBef>
                <a:spcPts val="800"/>
              </a:spcBef>
              <a:spcAft>
                <a:spcPts val="0"/>
              </a:spcAft>
              <a:buClr>
                <a:srgbClr val="000000"/>
              </a:buClr>
              <a:buSzPts val="1200"/>
              <a:buFont typeface="Tahoma"/>
              <a:buNone/>
              <a:defRPr sz="1200"/>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247" name="Google Shape;247;p9"/>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Yellow" showMasterSp="0">
  <p:cSld name="Content - Yellow">
    <p:spTree>
      <p:nvGrpSpPr>
        <p:cNvPr id="248" name="Shape 248"/>
        <p:cNvGrpSpPr/>
        <p:nvPr/>
      </p:nvGrpSpPr>
      <p:grpSpPr>
        <a:xfrm>
          <a:off x="0" y="0"/>
          <a:ext cx="0" cy="0"/>
          <a:chOff x="0" y="0"/>
          <a:chExt cx="0" cy="0"/>
        </a:xfrm>
      </p:grpSpPr>
      <p:grpSp>
        <p:nvGrpSpPr>
          <p:cNvPr id="249" name="Google Shape;249;p10"/>
          <p:cNvGrpSpPr/>
          <p:nvPr/>
        </p:nvGrpSpPr>
        <p:grpSpPr>
          <a:xfrm>
            <a:off x="-1234764" y="463870"/>
            <a:ext cx="789975" cy="355950"/>
            <a:chOff x="0" y="-1"/>
            <a:chExt cx="1053300" cy="474600"/>
          </a:xfrm>
        </p:grpSpPr>
        <p:sp>
          <p:nvSpPr>
            <p:cNvPr id="250" name="Google Shape;250;p10"/>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51" name="Google Shape;251;p10"/>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252" name="Google Shape;252;p10"/>
          <p:cNvGrpSpPr/>
          <p:nvPr/>
        </p:nvGrpSpPr>
        <p:grpSpPr>
          <a:xfrm>
            <a:off x="-1234764" y="922008"/>
            <a:ext cx="789975" cy="355950"/>
            <a:chOff x="0" y="-1"/>
            <a:chExt cx="1053300" cy="474600"/>
          </a:xfrm>
        </p:grpSpPr>
        <p:sp>
          <p:nvSpPr>
            <p:cNvPr id="253" name="Google Shape;253;p10"/>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54" name="Google Shape;254;p10"/>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255" name="Google Shape;255;p10"/>
          <p:cNvGrpSpPr/>
          <p:nvPr/>
        </p:nvGrpSpPr>
        <p:grpSpPr>
          <a:xfrm>
            <a:off x="-1234764" y="1380146"/>
            <a:ext cx="789975" cy="355950"/>
            <a:chOff x="0" y="-1"/>
            <a:chExt cx="1053300" cy="474600"/>
          </a:xfrm>
        </p:grpSpPr>
        <p:sp>
          <p:nvSpPr>
            <p:cNvPr id="256" name="Google Shape;256;p10"/>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57" name="Google Shape;257;p10"/>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258" name="Google Shape;258;p10"/>
          <p:cNvGrpSpPr/>
          <p:nvPr/>
        </p:nvGrpSpPr>
        <p:grpSpPr>
          <a:xfrm>
            <a:off x="-1234764" y="1838282"/>
            <a:ext cx="789975" cy="355950"/>
            <a:chOff x="0" y="-1"/>
            <a:chExt cx="1053300" cy="474600"/>
          </a:xfrm>
        </p:grpSpPr>
        <p:sp>
          <p:nvSpPr>
            <p:cNvPr id="259" name="Google Shape;259;p10"/>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60" name="Google Shape;260;p10"/>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261" name="Google Shape;261;p10"/>
          <p:cNvGrpSpPr/>
          <p:nvPr/>
        </p:nvGrpSpPr>
        <p:grpSpPr>
          <a:xfrm>
            <a:off x="-1234764" y="2296419"/>
            <a:ext cx="789975" cy="355950"/>
            <a:chOff x="0" y="-1"/>
            <a:chExt cx="1053300" cy="474600"/>
          </a:xfrm>
        </p:grpSpPr>
        <p:sp>
          <p:nvSpPr>
            <p:cNvPr id="262" name="Google Shape;262;p10"/>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63" name="Google Shape;263;p10"/>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264" name="Google Shape;264;p10"/>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265" name="Google Shape;265;p10"/>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266" name="Google Shape;266;p10"/>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267" name="Google Shape;267;p10"/>
          <p:cNvSpPr/>
          <p:nvPr/>
        </p:nvSpPr>
        <p:spPr>
          <a:xfrm>
            <a:off x="7027780" y="0"/>
            <a:ext cx="2116206" cy="5143500"/>
          </a:xfrm>
          <a:custGeom>
            <a:rect b="b" l="l" r="r" t="t"/>
            <a:pathLst>
              <a:path extrusionOk="0" h="21600" w="21600">
                <a:moveTo>
                  <a:pt x="21481" y="0"/>
                </a:moveTo>
                <a:lnTo>
                  <a:pt x="21600" y="0"/>
                </a:lnTo>
                <a:lnTo>
                  <a:pt x="21600" y="21600"/>
                </a:lnTo>
                <a:lnTo>
                  <a:pt x="0" y="21600"/>
                </a:lnTo>
                <a:lnTo>
                  <a:pt x="21481" y="0"/>
                </a:lnTo>
                <a:close/>
              </a:path>
            </a:pathLst>
          </a:custGeom>
          <a:solidFill>
            <a:schemeClr val="accent1">
              <a:alpha val="80000"/>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pic>
        <p:nvPicPr>
          <p:cNvPr descr="Picture Placeholder 5" id="268" name="Google Shape;268;p10"/>
          <p:cNvPicPr preferRelativeResize="0"/>
          <p:nvPr/>
        </p:nvPicPr>
        <p:blipFill rotWithShape="1">
          <a:blip r:embed="rId2">
            <a:alphaModFix/>
          </a:blip>
          <a:srcRect b="0" l="0" r="0" t="0"/>
          <a:stretch/>
        </p:blipFill>
        <p:spPr>
          <a:xfrm>
            <a:off x="475126" y="4674595"/>
            <a:ext cx="2193263" cy="260587"/>
          </a:xfrm>
          <a:prstGeom prst="rect">
            <a:avLst/>
          </a:prstGeom>
          <a:noFill/>
          <a:ln>
            <a:noFill/>
          </a:ln>
        </p:spPr>
      </p:pic>
      <p:sp>
        <p:nvSpPr>
          <p:cNvPr id="269" name="Google Shape;269;p10"/>
          <p:cNvSpPr txBox="1"/>
          <p:nvPr>
            <p:ph type="title"/>
          </p:nvPr>
        </p:nvSpPr>
        <p:spPr>
          <a:xfrm>
            <a:off x="354397" y="296329"/>
            <a:ext cx="6878400" cy="994200"/>
          </a:xfrm>
          <a:prstGeom prst="rect">
            <a:avLst/>
          </a:prstGeom>
          <a:noFill/>
          <a:ln>
            <a:noFill/>
          </a:ln>
        </p:spPr>
        <p:txBody>
          <a:bodyPr anchorCtr="0" anchor="b" bIns="34275" lIns="34275" spcFirstLastPara="1" rIns="34275" wrap="square" tIns="34275">
            <a:norm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70" name="Google Shape;270;p10"/>
          <p:cNvSpPr txBox="1"/>
          <p:nvPr>
            <p:ph idx="1" type="body"/>
          </p:nvPr>
        </p:nvSpPr>
        <p:spPr>
          <a:xfrm>
            <a:off x="354395" y="1472665"/>
            <a:ext cx="6878400" cy="2952900"/>
          </a:xfrm>
          <a:prstGeom prst="rect">
            <a:avLst/>
          </a:prstGeom>
          <a:noFill/>
          <a:ln>
            <a:noFill/>
          </a:ln>
        </p:spPr>
        <p:txBody>
          <a:bodyPr anchorCtr="0" anchor="t" bIns="34275" lIns="34275" spcFirstLastPara="1" rIns="34275" wrap="square" tIns="34275">
            <a:normAutofit/>
          </a:bodyPr>
          <a:lstStyle>
            <a:lvl1pPr indent="-317500" lvl="0" marL="457200" rtl="0" algn="l">
              <a:lnSpc>
                <a:spcPct val="110000"/>
              </a:lnSpc>
              <a:spcBef>
                <a:spcPts val="800"/>
              </a:spcBef>
              <a:spcAft>
                <a:spcPts val="0"/>
              </a:spcAft>
              <a:buClr>
                <a:srgbClr val="000000"/>
              </a:buClr>
              <a:buSzPts val="1400"/>
              <a:buChar char="•"/>
              <a:defRPr/>
            </a:lvl1pPr>
            <a:lvl2pPr indent="-317500" lvl="1" marL="914400" rtl="0" algn="l">
              <a:lnSpc>
                <a:spcPct val="110000"/>
              </a:lnSpc>
              <a:spcBef>
                <a:spcPts val="800"/>
              </a:spcBef>
              <a:spcAft>
                <a:spcPts val="0"/>
              </a:spcAft>
              <a:buClr>
                <a:srgbClr val="000000"/>
              </a:buClr>
              <a:buSzPts val="1400"/>
              <a:buChar char="•"/>
              <a:defRPr/>
            </a:lvl2pPr>
            <a:lvl3pPr indent="-317500" lvl="2" marL="1371600" rtl="0" algn="l">
              <a:lnSpc>
                <a:spcPct val="110000"/>
              </a:lnSpc>
              <a:spcBef>
                <a:spcPts val="800"/>
              </a:spcBef>
              <a:spcAft>
                <a:spcPts val="0"/>
              </a:spcAft>
              <a:buClr>
                <a:srgbClr val="000000"/>
              </a:buClr>
              <a:buSzPts val="1400"/>
              <a:buChar char="•"/>
              <a:defRPr/>
            </a:lvl3pPr>
            <a:lvl4pPr indent="-317500" lvl="3" marL="1828800" rtl="0" algn="l">
              <a:lnSpc>
                <a:spcPct val="110000"/>
              </a:lnSpc>
              <a:spcBef>
                <a:spcPts val="800"/>
              </a:spcBef>
              <a:spcAft>
                <a:spcPts val="0"/>
              </a:spcAft>
              <a:buClr>
                <a:srgbClr val="000000"/>
              </a:buClr>
              <a:buSzPts val="1400"/>
              <a:buChar char="•"/>
              <a:defRPr/>
            </a:lvl4pPr>
            <a:lvl5pPr indent="-317500" lvl="4" marL="2286000" rtl="0" algn="l">
              <a:lnSpc>
                <a:spcPct val="110000"/>
              </a:lnSpc>
              <a:spcBef>
                <a:spcPts val="800"/>
              </a:spcBef>
              <a:spcAft>
                <a:spcPts val="0"/>
              </a:spcAft>
              <a:buClr>
                <a:srgbClr val="000000"/>
              </a:buClr>
              <a:buSzPts val="1400"/>
              <a:buChar char="•"/>
              <a:defRPr/>
            </a:lvl5pPr>
            <a:lvl6pPr indent="-317500" lvl="5" marL="2743200" rtl="0" algn="l">
              <a:lnSpc>
                <a:spcPct val="110000"/>
              </a:lnSpc>
              <a:spcBef>
                <a:spcPts val="800"/>
              </a:spcBef>
              <a:spcAft>
                <a:spcPts val="0"/>
              </a:spcAft>
              <a:buClr>
                <a:srgbClr val="000000"/>
              </a:buClr>
              <a:buSzPts val="1400"/>
              <a:buChar char="•"/>
              <a:defRPr/>
            </a:lvl6pPr>
            <a:lvl7pPr indent="-317500" lvl="6" marL="3200400" rtl="0" algn="l">
              <a:lnSpc>
                <a:spcPct val="110000"/>
              </a:lnSpc>
              <a:spcBef>
                <a:spcPts val="800"/>
              </a:spcBef>
              <a:spcAft>
                <a:spcPts val="0"/>
              </a:spcAft>
              <a:buClr>
                <a:srgbClr val="000000"/>
              </a:buClr>
              <a:buSzPts val="1400"/>
              <a:buChar char="•"/>
              <a:defRPr/>
            </a:lvl7pPr>
            <a:lvl8pPr indent="-317500" lvl="7" marL="3657600" rtl="0" algn="l">
              <a:lnSpc>
                <a:spcPct val="110000"/>
              </a:lnSpc>
              <a:spcBef>
                <a:spcPts val="800"/>
              </a:spcBef>
              <a:spcAft>
                <a:spcPts val="0"/>
              </a:spcAft>
              <a:buClr>
                <a:srgbClr val="000000"/>
              </a:buClr>
              <a:buSzPts val="1400"/>
              <a:buChar char="•"/>
              <a:defRPr/>
            </a:lvl8pPr>
            <a:lvl9pPr indent="-317500" lvl="8" marL="4114800" rtl="0" algn="l">
              <a:lnSpc>
                <a:spcPct val="110000"/>
              </a:lnSpc>
              <a:spcBef>
                <a:spcPts val="800"/>
              </a:spcBef>
              <a:spcAft>
                <a:spcPts val="0"/>
              </a:spcAft>
              <a:buClr>
                <a:srgbClr val="000000"/>
              </a:buClr>
              <a:buSzPts val="1400"/>
              <a:buChar char="•"/>
              <a:defRPr/>
            </a:lvl9pPr>
          </a:lstStyle>
          <a:p/>
        </p:txBody>
      </p:sp>
      <p:sp>
        <p:nvSpPr>
          <p:cNvPr id="271" name="Google Shape;271;p10"/>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slideLayout" Target="../slideLayouts/slideLayout6.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5" Type="http://schemas.openxmlformats.org/officeDocument/2006/relationships/slideLayout" Target="../slideLayouts/slideLayout2.xml"/><Relationship Id="rId6" Type="http://schemas.openxmlformats.org/officeDocument/2006/relationships/slideLayout" Target="../slideLayouts/slideLayout3.xml"/><Relationship Id="rId29" Type="http://schemas.openxmlformats.org/officeDocument/2006/relationships/theme" Target="../theme/theme1.xml"/><Relationship Id="rId7" Type="http://schemas.openxmlformats.org/officeDocument/2006/relationships/slideLayout" Target="../slideLayouts/slideLayout4.xml"/><Relationship Id="rId8" Type="http://schemas.openxmlformats.org/officeDocument/2006/relationships/slideLayout" Target="../slideLayouts/slideLayout5.xml"/><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5" name="Shape 5"/>
        <p:cNvGrpSpPr/>
        <p:nvPr/>
      </p:nvGrpSpPr>
      <p:grpSpPr>
        <a:xfrm>
          <a:off x="0" y="0"/>
          <a:ext cx="0" cy="0"/>
          <a:chOff x="0" y="0"/>
          <a:chExt cx="0" cy="0"/>
        </a:xfrm>
      </p:grpSpPr>
      <p:grpSp>
        <p:nvGrpSpPr>
          <p:cNvPr id="6" name="Google Shape;6;p1"/>
          <p:cNvGrpSpPr/>
          <p:nvPr/>
        </p:nvGrpSpPr>
        <p:grpSpPr>
          <a:xfrm>
            <a:off x="-1234764" y="463870"/>
            <a:ext cx="789975" cy="355950"/>
            <a:chOff x="0" y="-1"/>
            <a:chExt cx="1053300" cy="474600"/>
          </a:xfrm>
        </p:grpSpPr>
        <p:sp>
          <p:nvSpPr>
            <p:cNvPr id="7" name="Google Shape;7;p1"/>
            <p:cNvSpPr/>
            <p:nvPr/>
          </p:nvSpPr>
          <p:spPr>
            <a:xfrm>
              <a:off x="0" y="-1"/>
              <a:ext cx="1053300" cy="4746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8" name="Google Shape;8;p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#D8AB4C</a:t>
              </a:r>
              <a:endParaRPr sz="1100"/>
            </a:p>
          </p:txBody>
        </p:sp>
      </p:grpSp>
      <p:grpSp>
        <p:nvGrpSpPr>
          <p:cNvPr id="9" name="Google Shape;9;p1"/>
          <p:cNvGrpSpPr/>
          <p:nvPr/>
        </p:nvGrpSpPr>
        <p:grpSpPr>
          <a:xfrm>
            <a:off x="-1234764" y="922008"/>
            <a:ext cx="789975" cy="355950"/>
            <a:chOff x="0" y="-1"/>
            <a:chExt cx="1053300" cy="474600"/>
          </a:xfrm>
        </p:grpSpPr>
        <p:sp>
          <p:nvSpPr>
            <p:cNvPr id="10" name="Google Shape;10;p1"/>
            <p:cNvSpPr/>
            <p:nvPr/>
          </p:nvSpPr>
          <p:spPr>
            <a:xfrm>
              <a:off x="0" y="-1"/>
              <a:ext cx="1053300" cy="474600"/>
            </a:xfrm>
            <a:prstGeom prst="rect">
              <a:avLst/>
            </a:prstGeom>
            <a:solidFill>
              <a:schemeClr val="accent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1" name="Google Shape;11;p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#F7EEDB</a:t>
              </a:r>
              <a:endParaRPr sz="1100"/>
            </a:p>
          </p:txBody>
        </p:sp>
      </p:grpSp>
      <p:grpSp>
        <p:nvGrpSpPr>
          <p:cNvPr id="12" name="Google Shape;12;p1"/>
          <p:cNvGrpSpPr/>
          <p:nvPr/>
        </p:nvGrpSpPr>
        <p:grpSpPr>
          <a:xfrm>
            <a:off x="-1234764" y="1380146"/>
            <a:ext cx="789975" cy="355950"/>
            <a:chOff x="0" y="-1"/>
            <a:chExt cx="1053300" cy="474600"/>
          </a:xfrm>
        </p:grpSpPr>
        <p:sp>
          <p:nvSpPr>
            <p:cNvPr id="13" name="Google Shape;13;p1"/>
            <p:cNvSpPr/>
            <p:nvPr/>
          </p:nvSpPr>
          <p:spPr>
            <a:xfrm>
              <a:off x="0" y="-1"/>
              <a:ext cx="1053300" cy="4746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4" name="Google Shape;14;p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#333333</a:t>
              </a:r>
              <a:endParaRPr sz="1100"/>
            </a:p>
          </p:txBody>
        </p:sp>
      </p:grpSp>
      <p:grpSp>
        <p:nvGrpSpPr>
          <p:cNvPr id="15" name="Google Shape;15;p1"/>
          <p:cNvGrpSpPr/>
          <p:nvPr/>
        </p:nvGrpSpPr>
        <p:grpSpPr>
          <a:xfrm>
            <a:off x="-1234764" y="1838282"/>
            <a:ext cx="789975" cy="355950"/>
            <a:chOff x="0" y="-1"/>
            <a:chExt cx="1053300" cy="474600"/>
          </a:xfrm>
        </p:grpSpPr>
        <p:sp>
          <p:nvSpPr>
            <p:cNvPr id="16" name="Google Shape;16;p1"/>
            <p:cNvSpPr/>
            <p:nvPr/>
          </p:nvSpPr>
          <p:spPr>
            <a:xfrm>
              <a:off x="0" y="-1"/>
              <a:ext cx="1053300" cy="474600"/>
            </a:xfrm>
            <a:prstGeom prst="rect">
              <a:avLst/>
            </a:prstGeom>
            <a:solidFill>
              <a:srgbClr val="DDDDDD"/>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17" name="Google Shape;17;p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800"/>
                <a:buFont typeface="Calibri"/>
                <a:buNone/>
              </a:pPr>
              <a:r>
                <a:rPr b="0" i="0" lang="en" sz="800" u="none" cap="none" strike="noStrike">
                  <a:solidFill>
                    <a:srgbClr val="000000"/>
                  </a:solidFill>
                  <a:latin typeface="Calibri"/>
                  <a:ea typeface="Calibri"/>
                  <a:cs typeface="Calibri"/>
                  <a:sym typeface="Calibri"/>
                </a:rPr>
                <a:t>#DDDDDD</a:t>
              </a:r>
              <a:endParaRPr sz="1100"/>
            </a:p>
          </p:txBody>
        </p:sp>
      </p:grpSp>
      <p:grpSp>
        <p:nvGrpSpPr>
          <p:cNvPr id="18" name="Google Shape;18;p1"/>
          <p:cNvGrpSpPr/>
          <p:nvPr/>
        </p:nvGrpSpPr>
        <p:grpSpPr>
          <a:xfrm>
            <a:off x="-1234764" y="2296419"/>
            <a:ext cx="789975" cy="355950"/>
            <a:chOff x="0" y="-1"/>
            <a:chExt cx="1053300" cy="474600"/>
          </a:xfrm>
        </p:grpSpPr>
        <p:sp>
          <p:nvSpPr>
            <p:cNvPr id="19" name="Google Shape;19;p1"/>
            <p:cNvSpPr/>
            <p:nvPr/>
          </p:nvSpPr>
          <p:spPr>
            <a:xfrm>
              <a:off x="0" y="-1"/>
              <a:ext cx="1053300" cy="4746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EFEFE"/>
                </a:buClr>
                <a:buSzPts val="1400"/>
                <a:buFont typeface="Calibri"/>
                <a:buNone/>
              </a:pPr>
              <a:r>
                <a:t/>
              </a:r>
              <a:endParaRPr b="0" i="0" sz="1400" u="none" cap="none" strike="noStrike">
                <a:solidFill>
                  <a:srgbClr val="FEFEFE"/>
                </a:solidFill>
                <a:latin typeface="Calibri"/>
                <a:ea typeface="Calibri"/>
                <a:cs typeface="Calibri"/>
                <a:sym typeface="Calibri"/>
              </a:endParaRPr>
            </a:p>
          </p:txBody>
        </p:sp>
        <p:sp>
          <p:nvSpPr>
            <p:cNvPr id="20" name="Google Shape;20;p1"/>
            <p:cNvSpPr txBox="1"/>
            <p:nvPr/>
          </p:nvSpPr>
          <p:spPr>
            <a:xfrm>
              <a:off x="45720" y="123025"/>
              <a:ext cx="961800" cy="2565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EFEFE"/>
                </a:buClr>
                <a:buSzPts val="800"/>
                <a:buFont typeface="Calibri"/>
                <a:buNone/>
              </a:pPr>
              <a:r>
                <a:rPr b="0" i="0" lang="en" sz="800" u="none" cap="none" strike="noStrike">
                  <a:solidFill>
                    <a:srgbClr val="FEFEFE"/>
                  </a:solidFill>
                  <a:latin typeface="Calibri"/>
                  <a:ea typeface="Calibri"/>
                  <a:cs typeface="Calibri"/>
                  <a:sym typeface="Calibri"/>
                </a:rPr>
                <a:t>#000000</a:t>
              </a:r>
              <a:endParaRPr sz="1100"/>
            </a:p>
          </p:txBody>
        </p:sp>
      </p:grpSp>
      <p:sp>
        <p:nvSpPr>
          <p:cNvPr id="21" name="Google Shape;21;p1"/>
          <p:cNvSpPr txBox="1"/>
          <p:nvPr/>
        </p:nvSpPr>
        <p:spPr>
          <a:xfrm>
            <a:off x="-1284544" y="-76927"/>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Color guidelines:</a:t>
            </a:r>
            <a:endParaRPr sz="1100"/>
          </a:p>
        </p:txBody>
      </p:sp>
      <p:sp>
        <p:nvSpPr>
          <p:cNvPr id="22" name="Google Shape;22;p1"/>
          <p:cNvSpPr txBox="1"/>
          <p:nvPr/>
        </p:nvSpPr>
        <p:spPr>
          <a:xfrm>
            <a:off x="-1284544" y="2812428"/>
            <a:ext cx="1117500" cy="4386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Tahoma"/>
              <a:buNone/>
            </a:pPr>
            <a:r>
              <a:rPr b="1" i="0" lang="en" sz="1200" u="none" cap="none" strike="noStrike">
                <a:solidFill>
                  <a:srgbClr val="000000"/>
                </a:solidFill>
                <a:latin typeface="Tahoma"/>
                <a:ea typeface="Tahoma"/>
                <a:cs typeface="Tahoma"/>
                <a:sym typeface="Tahoma"/>
              </a:rPr>
              <a:t>Font guidelines:</a:t>
            </a:r>
            <a:endParaRPr sz="1100"/>
          </a:p>
        </p:txBody>
      </p:sp>
      <p:sp>
        <p:nvSpPr>
          <p:cNvPr id="23" name="Google Shape;23;p1"/>
          <p:cNvSpPr txBox="1"/>
          <p:nvPr/>
        </p:nvSpPr>
        <p:spPr>
          <a:xfrm>
            <a:off x="-1284544" y="3295859"/>
            <a:ext cx="11175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Georgia</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Titles:</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or Georgia</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Bold/All Caps</a:t>
            </a:r>
            <a:endParaRPr sz="1100"/>
          </a:p>
          <a:p>
            <a:pPr indent="0" lvl="0" marL="0" marR="0" rtl="0" algn="l">
              <a:lnSpc>
                <a:spcPct val="100000"/>
              </a:lnSpc>
              <a:spcBef>
                <a:spcPts val="0"/>
              </a:spcBef>
              <a:spcAft>
                <a:spcPts val="0"/>
              </a:spcAft>
              <a:buClr>
                <a:srgbClr val="000000"/>
              </a:buClr>
              <a:buSzPts val="900"/>
              <a:buFont typeface="Tahoma"/>
              <a:buNone/>
            </a:pPr>
            <a:r>
              <a:t/>
            </a:r>
            <a:endParaRPr b="0" i="0" sz="9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900"/>
              <a:buFont typeface="Tahoma"/>
              <a:buNone/>
            </a:pPr>
            <a:r>
              <a:rPr b="1" i="0" lang="en" sz="900" u="none" cap="none" strike="noStrike">
                <a:solidFill>
                  <a:srgbClr val="000000"/>
                </a:solidFill>
                <a:latin typeface="Tahoma"/>
                <a:ea typeface="Tahoma"/>
                <a:cs typeface="Tahoma"/>
                <a:sym typeface="Tahoma"/>
              </a:rPr>
              <a:t>Body Copy:</a:t>
            </a:r>
            <a:endParaRPr sz="1100"/>
          </a:p>
          <a:p>
            <a:pPr indent="0" lvl="0" marL="0" marR="0" rtl="0" algn="l">
              <a:lnSpc>
                <a:spcPct val="100000"/>
              </a:lnSpc>
              <a:spcBef>
                <a:spcPts val="0"/>
              </a:spcBef>
              <a:spcAft>
                <a:spcPts val="0"/>
              </a:spcAft>
              <a:buClr>
                <a:srgbClr val="000000"/>
              </a:buClr>
              <a:buSzPts val="900"/>
              <a:buFont typeface="Tahoma"/>
              <a:buNone/>
            </a:pPr>
            <a:r>
              <a:rPr b="0" i="0" lang="en" sz="900" u="none" cap="none" strike="noStrike">
                <a:solidFill>
                  <a:srgbClr val="000000"/>
                </a:solidFill>
                <a:latin typeface="Tahoma"/>
                <a:ea typeface="Tahoma"/>
                <a:cs typeface="Tahoma"/>
                <a:sym typeface="Tahoma"/>
              </a:rPr>
              <a:t>Tahoma, Regular, 1.5 Extended Spacing</a:t>
            </a:r>
            <a:endParaRPr sz="1100"/>
          </a:p>
        </p:txBody>
      </p:sp>
      <p:sp>
        <p:nvSpPr>
          <p:cNvPr id="24" name="Google Shape;24;p1"/>
          <p:cNvSpPr txBox="1"/>
          <p:nvPr>
            <p:ph type="title"/>
          </p:nvPr>
        </p:nvSpPr>
        <p:spPr>
          <a:xfrm>
            <a:off x="354395" y="644422"/>
            <a:ext cx="8503800" cy="646200"/>
          </a:xfrm>
          <a:prstGeom prst="rect">
            <a:avLst/>
          </a:prstGeom>
          <a:noFill/>
          <a:ln>
            <a:noFill/>
          </a:ln>
        </p:spPr>
        <p:txBody>
          <a:bodyPr anchorCtr="0" anchor="b" bIns="34275" lIns="34275" spcFirstLastPara="1" rIns="34275" wrap="square" tIns="34275">
            <a:normAutofit/>
          </a:bodyPr>
          <a:lstStyle>
            <a:lvl1pPr lvl="0" marR="0" rtl="0" algn="l">
              <a:lnSpc>
                <a:spcPct val="90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1pPr>
            <a:lvl2pPr lvl="1" marR="0" rtl="0" algn="l">
              <a:lnSpc>
                <a:spcPct val="90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2pPr>
            <a:lvl3pPr lvl="2" marR="0" rtl="0" algn="l">
              <a:lnSpc>
                <a:spcPct val="90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3pPr>
            <a:lvl4pPr lvl="3" marR="0" rtl="0" algn="l">
              <a:lnSpc>
                <a:spcPct val="90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4pPr>
            <a:lvl5pPr lvl="4" marR="0" rtl="0" algn="l">
              <a:lnSpc>
                <a:spcPct val="90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5pPr>
            <a:lvl6pPr lvl="5" marR="0" rtl="0" algn="l">
              <a:lnSpc>
                <a:spcPct val="90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6pPr>
            <a:lvl7pPr lvl="6" marR="0" rtl="0" algn="l">
              <a:lnSpc>
                <a:spcPct val="90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7pPr>
            <a:lvl8pPr lvl="7" marR="0" rtl="0" algn="l">
              <a:lnSpc>
                <a:spcPct val="90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8pPr>
            <a:lvl9pPr lvl="8" marR="0" rtl="0" algn="l">
              <a:lnSpc>
                <a:spcPct val="90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9pPr>
          </a:lstStyle>
          <a:p/>
        </p:txBody>
      </p:sp>
      <p:pic>
        <p:nvPicPr>
          <p:cNvPr id="25" name="Google Shape;25;p1"/>
          <p:cNvPicPr preferRelativeResize="0"/>
          <p:nvPr/>
        </p:nvPicPr>
        <p:blipFill rotWithShape="1">
          <a:blip r:embed="rId1">
            <a:alphaModFix/>
          </a:blip>
          <a:srcRect b="0" l="0" r="0" t="0"/>
          <a:stretch/>
        </p:blipFill>
        <p:spPr>
          <a:xfrm>
            <a:off x="969621" y="1902959"/>
            <a:ext cx="2540100" cy="2835600"/>
          </a:xfrm>
          <a:prstGeom prst="rect">
            <a:avLst/>
          </a:prstGeom>
          <a:noFill/>
          <a:ln>
            <a:noFill/>
          </a:ln>
        </p:spPr>
      </p:pic>
      <p:pic>
        <p:nvPicPr>
          <p:cNvPr id="26" name="Google Shape;26;p1"/>
          <p:cNvPicPr preferRelativeResize="0"/>
          <p:nvPr/>
        </p:nvPicPr>
        <p:blipFill rotWithShape="1">
          <a:blip r:embed="rId2">
            <a:alphaModFix/>
          </a:blip>
          <a:srcRect b="0" l="0" r="0" t="0"/>
          <a:stretch/>
        </p:blipFill>
        <p:spPr>
          <a:xfrm>
            <a:off x="4122543" y="1916558"/>
            <a:ext cx="4001400" cy="2866500"/>
          </a:xfrm>
          <a:prstGeom prst="rect">
            <a:avLst/>
          </a:prstGeom>
          <a:noFill/>
          <a:ln>
            <a:noFill/>
          </a:ln>
        </p:spPr>
      </p:pic>
      <p:pic>
        <p:nvPicPr>
          <p:cNvPr descr="Picture Placeholder 5" id="27" name="Google Shape;27;p1"/>
          <p:cNvPicPr preferRelativeResize="0"/>
          <p:nvPr/>
        </p:nvPicPr>
        <p:blipFill rotWithShape="1">
          <a:blip r:embed="rId3">
            <a:alphaModFix/>
          </a:blip>
          <a:srcRect b="0" l="0" r="0" t="0"/>
          <a:stretch/>
        </p:blipFill>
        <p:spPr>
          <a:xfrm>
            <a:off x="354395" y="294955"/>
            <a:ext cx="2193263" cy="260587"/>
          </a:xfrm>
          <a:prstGeom prst="rect">
            <a:avLst/>
          </a:prstGeom>
          <a:noFill/>
          <a:ln>
            <a:noFill/>
          </a:ln>
        </p:spPr>
      </p:pic>
      <p:sp>
        <p:nvSpPr>
          <p:cNvPr id="28" name="Google Shape;28;p1"/>
          <p:cNvSpPr txBox="1"/>
          <p:nvPr>
            <p:ph idx="1" type="body"/>
          </p:nvPr>
        </p:nvSpPr>
        <p:spPr>
          <a:xfrm>
            <a:off x="457200" y="1200150"/>
            <a:ext cx="8229600" cy="3394500"/>
          </a:xfrm>
          <a:prstGeom prst="rect">
            <a:avLst/>
          </a:prstGeom>
          <a:noFill/>
          <a:ln>
            <a:noFill/>
          </a:ln>
        </p:spPr>
        <p:txBody>
          <a:bodyPr anchorCtr="0" anchor="t" bIns="34275" lIns="34275" spcFirstLastPara="1" rIns="34275" wrap="square" tIns="34275">
            <a:noAutofit/>
          </a:bodyPr>
          <a:lstStyle>
            <a:lvl1pPr indent="-323850" lvl="0" marL="457200" marR="0" rtl="0" algn="l">
              <a:lnSpc>
                <a:spcPct val="110000"/>
              </a:lnSpc>
              <a:spcBef>
                <a:spcPts val="800"/>
              </a:spcBef>
              <a:spcAft>
                <a:spcPts val="0"/>
              </a:spcAft>
              <a:buClr>
                <a:srgbClr val="000000"/>
              </a:buClr>
              <a:buSzPts val="1500"/>
              <a:buFont typeface="Arial"/>
              <a:buChar char="•"/>
              <a:defRPr b="0" i="0" sz="1500" u="none" cap="none" strike="noStrike">
                <a:solidFill>
                  <a:srgbClr val="000000"/>
                </a:solidFill>
                <a:latin typeface="Tahoma"/>
                <a:ea typeface="Tahoma"/>
                <a:cs typeface="Tahoma"/>
                <a:sym typeface="Tahoma"/>
              </a:defRPr>
            </a:lvl1pPr>
            <a:lvl2pPr indent="-323850" lvl="1" marL="914400" marR="0" rtl="0" algn="l">
              <a:lnSpc>
                <a:spcPct val="110000"/>
              </a:lnSpc>
              <a:spcBef>
                <a:spcPts val="800"/>
              </a:spcBef>
              <a:spcAft>
                <a:spcPts val="0"/>
              </a:spcAft>
              <a:buClr>
                <a:srgbClr val="000000"/>
              </a:buClr>
              <a:buSzPts val="1500"/>
              <a:buFont typeface="Arial"/>
              <a:buChar char="•"/>
              <a:defRPr b="0" i="0" sz="1500" u="none" cap="none" strike="noStrike">
                <a:solidFill>
                  <a:srgbClr val="000000"/>
                </a:solidFill>
                <a:latin typeface="Tahoma"/>
                <a:ea typeface="Tahoma"/>
                <a:cs typeface="Tahoma"/>
                <a:sym typeface="Tahoma"/>
              </a:defRPr>
            </a:lvl2pPr>
            <a:lvl3pPr indent="-323850" lvl="2" marL="1371600" marR="0" rtl="0" algn="l">
              <a:lnSpc>
                <a:spcPct val="110000"/>
              </a:lnSpc>
              <a:spcBef>
                <a:spcPts val="800"/>
              </a:spcBef>
              <a:spcAft>
                <a:spcPts val="0"/>
              </a:spcAft>
              <a:buClr>
                <a:srgbClr val="000000"/>
              </a:buClr>
              <a:buSzPts val="1500"/>
              <a:buFont typeface="Arial"/>
              <a:buChar char="•"/>
              <a:defRPr b="0" i="0" sz="1500" u="none" cap="none" strike="noStrike">
                <a:solidFill>
                  <a:srgbClr val="000000"/>
                </a:solidFill>
                <a:latin typeface="Tahoma"/>
                <a:ea typeface="Tahoma"/>
                <a:cs typeface="Tahoma"/>
                <a:sym typeface="Tahoma"/>
              </a:defRPr>
            </a:lvl3pPr>
            <a:lvl4pPr indent="-323850" lvl="3" marL="1828800" marR="0" rtl="0" algn="l">
              <a:lnSpc>
                <a:spcPct val="110000"/>
              </a:lnSpc>
              <a:spcBef>
                <a:spcPts val="800"/>
              </a:spcBef>
              <a:spcAft>
                <a:spcPts val="0"/>
              </a:spcAft>
              <a:buClr>
                <a:srgbClr val="000000"/>
              </a:buClr>
              <a:buSzPts val="1500"/>
              <a:buFont typeface="Arial"/>
              <a:buChar char="•"/>
              <a:defRPr b="0" i="0" sz="1500" u="none" cap="none" strike="noStrike">
                <a:solidFill>
                  <a:srgbClr val="000000"/>
                </a:solidFill>
                <a:latin typeface="Tahoma"/>
                <a:ea typeface="Tahoma"/>
                <a:cs typeface="Tahoma"/>
                <a:sym typeface="Tahoma"/>
              </a:defRPr>
            </a:lvl4pPr>
            <a:lvl5pPr indent="-323850" lvl="4" marL="2286000" marR="0" rtl="0" algn="l">
              <a:lnSpc>
                <a:spcPct val="110000"/>
              </a:lnSpc>
              <a:spcBef>
                <a:spcPts val="800"/>
              </a:spcBef>
              <a:spcAft>
                <a:spcPts val="0"/>
              </a:spcAft>
              <a:buClr>
                <a:srgbClr val="000000"/>
              </a:buClr>
              <a:buSzPts val="1500"/>
              <a:buFont typeface="Arial"/>
              <a:buChar char="•"/>
              <a:defRPr b="0" i="0" sz="1500" u="none" cap="none" strike="noStrike">
                <a:solidFill>
                  <a:srgbClr val="000000"/>
                </a:solidFill>
                <a:latin typeface="Tahoma"/>
                <a:ea typeface="Tahoma"/>
                <a:cs typeface="Tahoma"/>
                <a:sym typeface="Tahoma"/>
              </a:defRPr>
            </a:lvl5pPr>
            <a:lvl6pPr indent="-323850" lvl="5" marL="2743200" marR="0" rtl="0" algn="l">
              <a:lnSpc>
                <a:spcPct val="110000"/>
              </a:lnSpc>
              <a:spcBef>
                <a:spcPts val="800"/>
              </a:spcBef>
              <a:spcAft>
                <a:spcPts val="0"/>
              </a:spcAft>
              <a:buClr>
                <a:srgbClr val="000000"/>
              </a:buClr>
              <a:buSzPts val="1500"/>
              <a:buFont typeface="Arial"/>
              <a:buChar char="•"/>
              <a:defRPr b="0" i="0" sz="1500" u="none" cap="none" strike="noStrike">
                <a:solidFill>
                  <a:srgbClr val="000000"/>
                </a:solidFill>
                <a:latin typeface="Tahoma"/>
                <a:ea typeface="Tahoma"/>
                <a:cs typeface="Tahoma"/>
                <a:sym typeface="Tahoma"/>
              </a:defRPr>
            </a:lvl6pPr>
            <a:lvl7pPr indent="-323850" lvl="6" marL="3200400" marR="0" rtl="0" algn="l">
              <a:lnSpc>
                <a:spcPct val="110000"/>
              </a:lnSpc>
              <a:spcBef>
                <a:spcPts val="800"/>
              </a:spcBef>
              <a:spcAft>
                <a:spcPts val="0"/>
              </a:spcAft>
              <a:buClr>
                <a:srgbClr val="000000"/>
              </a:buClr>
              <a:buSzPts val="1500"/>
              <a:buFont typeface="Arial"/>
              <a:buChar char="•"/>
              <a:defRPr b="0" i="0" sz="1500" u="none" cap="none" strike="noStrike">
                <a:solidFill>
                  <a:srgbClr val="000000"/>
                </a:solidFill>
                <a:latin typeface="Tahoma"/>
                <a:ea typeface="Tahoma"/>
                <a:cs typeface="Tahoma"/>
                <a:sym typeface="Tahoma"/>
              </a:defRPr>
            </a:lvl7pPr>
            <a:lvl8pPr indent="-323850" lvl="7" marL="3657600" marR="0" rtl="0" algn="l">
              <a:lnSpc>
                <a:spcPct val="110000"/>
              </a:lnSpc>
              <a:spcBef>
                <a:spcPts val="800"/>
              </a:spcBef>
              <a:spcAft>
                <a:spcPts val="0"/>
              </a:spcAft>
              <a:buClr>
                <a:srgbClr val="000000"/>
              </a:buClr>
              <a:buSzPts val="1500"/>
              <a:buFont typeface="Arial"/>
              <a:buChar char="•"/>
              <a:defRPr b="0" i="0" sz="1500" u="none" cap="none" strike="noStrike">
                <a:solidFill>
                  <a:srgbClr val="000000"/>
                </a:solidFill>
                <a:latin typeface="Tahoma"/>
                <a:ea typeface="Tahoma"/>
                <a:cs typeface="Tahoma"/>
                <a:sym typeface="Tahoma"/>
              </a:defRPr>
            </a:lvl8pPr>
            <a:lvl9pPr indent="-323850" lvl="8" marL="4114800" marR="0" rtl="0" algn="l">
              <a:lnSpc>
                <a:spcPct val="110000"/>
              </a:lnSpc>
              <a:spcBef>
                <a:spcPts val="800"/>
              </a:spcBef>
              <a:spcAft>
                <a:spcPts val="0"/>
              </a:spcAft>
              <a:buClr>
                <a:srgbClr val="000000"/>
              </a:buClr>
              <a:buSzPts val="1500"/>
              <a:buFont typeface="Arial"/>
              <a:buChar char="•"/>
              <a:defRPr b="0" i="0" sz="1500" u="none" cap="none" strike="noStrike">
                <a:solidFill>
                  <a:srgbClr val="000000"/>
                </a:solidFill>
                <a:latin typeface="Tahoma"/>
                <a:ea typeface="Tahoma"/>
                <a:cs typeface="Tahoma"/>
                <a:sym typeface="Tahoma"/>
              </a:defRPr>
            </a:lvl9pPr>
          </a:lstStyle>
          <a:p/>
        </p:txBody>
      </p:sp>
      <p:sp>
        <p:nvSpPr>
          <p:cNvPr id="29" name="Google Shape;29;p1"/>
          <p:cNvSpPr txBox="1"/>
          <p:nvPr>
            <p:ph idx="12" type="sldNum"/>
          </p:nvPr>
        </p:nvSpPr>
        <p:spPr>
          <a:xfrm>
            <a:off x="4419600" y="4629150"/>
            <a:ext cx="2133600" cy="2079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000000"/>
              </a:buClr>
              <a:buSzPts val="900"/>
              <a:buFont typeface="Calibri"/>
              <a:buNone/>
              <a:defRPr b="0" i="0" sz="9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Calibri"/>
              <a:buNone/>
              <a:defRPr b="0" i="0" sz="9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Calibri"/>
              <a:buNone/>
              <a:defRPr b="0" i="0" sz="9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Calibri"/>
              <a:buNone/>
              <a:defRPr b="0" i="0" sz="9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Calibri"/>
              <a:buNone/>
              <a:defRPr b="0" i="0" sz="9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Calibri"/>
              <a:buNone/>
              <a:defRPr b="0" i="0" sz="9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Calibri"/>
              <a:buNone/>
              <a:defRPr b="0" i="0" sz="9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Calibri"/>
              <a:buNone/>
              <a:defRPr b="0" i="0" sz="9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Calibri"/>
              <a:buNone/>
              <a:defRPr b="0" i="0" sz="9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1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drive.google.com/file/d/1Bk3TQDYnRb0q4ehgwpWb-OIEbw1kGhO2/view" TargetMode="Externa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27"/>
          <p:cNvSpPr txBox="1"/>
          <p:nvPr>
            <p:ph type="ctrTitle"/>
          </p:nvPr>
        </p:nvSpPr>
        <p:spPr>
          <a:xfrm>
            <a:off x="1397575" y="2354474"/>
            <a:ext cx="6573900" cy="14583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SzPts val="990"/>
              <a:buNone/>
            </a:pPr>
            <a:r>
              <a:rPr lang="en" sz="3200">
                <a:solidFill>
                  <a:srgbClr val="FEFEFE"/>
                </a:solidFill>
              </a:rPr>
              <a:t>Amazon</a:t>
            </a:r>
            <a:r>
              <a:rPr lang="en" sz="3200">
                <a:solidFill>
                  <a:srgbClr val="FEFEFE"/>
                </a:solidFill>
              </a:rPr>
              <a:t> products Recommendation</a:t>
            </a:r>
            <a:endParaRPr sz="3200">
              <a:solidFill>
                <a:srgbClr val="FEFEFE"/>
              </a:solidFill>
            </a:endParaRPr>
          </a:p>
          <a:p>
            <a:pPr indent="0" lvl="0" marL="0" rtl="0" algn="r">
              <a:spcBef>
                <a:spcPts val="0"/>
              </a:spcBef>
              <a:spcAft>
                <a:spcPts val="0"/>
              </a:spcAft>
              <a:buSzPts val="990"/>
              <a:buNone/>
            </a:pPr>
            <a:r>
              <a:rPr lang="en" sz="3200">
                <a:solidFill>
                  <a:srgbClr val="FEFEFE"/>
                </a:solidFill>
              </a:rPr>
              <a:t> with Graph based models</a:t>
            </a:r>
            <a:endParaRPr sz="3200">
              <a:solidFill>
                <a:srgbClr val="FEFEFE"/>
              </a:solidFill>
            </a:endParaRPr>
          </a:p>
        </p:txBody>
      </p:sp>
      <p:sp>
        <p:nvSpPr>
          <p:cNvPr id="665" name="Google Shape;665;p27"/>
          <p:cNvSpPr txBox="1"/>
          <p:nvPr>
            <p:ph idx="1" type="subTitle"/>
          </p:nvPr>
        </p:nvSpPr>
        <p:spPr>
          <a:xfrm>
            <a:off x="1397643" y="3832230"/>
            <a:ext cx="6573900" cy="1113600"/>
          </a:xfrm>
          <a:prstGeom prst="rect">
            <a:avLst/>
          </a:prstGeom>
        </p:spPr>
        <p:txBody>
          <a:bodyPr anchorCtr="0" anchor="t" bIns="34275" lIns="68575" spcFirstLastPara="1" rIns="68575" wrap="square" tIns="34275">
            <a:noAutofit/>
          </a:bodyPr>
          <a:lstStyle/>
          <a:p>
            <a:pPr indent="0" lvl="0" marL="0" rtl="0" algn="r">
              <a:spcBef>
                <a:spcPts val="800"/>
              </a:spcBef>
              <a:spcAft>
                <a:spcPts val="0"/>
              </a:spcAft>
              <a:buNone/>
            </a:pPr>
            <a:r>
              <a:t/>
            </a:r>
            <a:endParaRPr sz="1200"/>
          </a:p>
          <a:p>
            <a:pPr indent="0" lvl="0" marL="0" rtl="0" algn="r">
              <a:spcBef>
                <a:spcPts val="800"/>
              </a:spcBef>
              <a:spcAft>
                <a:spcPts val="0"/>
              </a:spcAft>
              <a:buNone/>
            </a:pPr>
            <a:r>
              <a:rPr lang="en" sz="1200"/>
              <a:t>Team members: Xueyuan Li  Ruiqi Zhou</a:t>
            </a:r>
            <a:endParaRPr sz="1200"/>
          </a:p>
          <a:p>
            <a:pPr indent="0" lvl="0" marL="0" rtl="0" algn="r">
              <a:spcBef>
                <a:spcPts val="800"/>
              </a:spcBef>
              <a:spcAft>
                <a:spcPts val="0"/>
              </a:spcAft>
              <a:buNone/>
            </a:pPr>
            <a:r>
              <a:rPr lang="en" sz="1200"/>
              <a:t>Vanderbilt University</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36"/>
          <p:cNvSpPr txBox="1"/>
          <p:nvPr>
            <p:ph type="title"/>
          </p:nvPr>
        </p:nvSpPr>
        <p:spPr>
          <a:xfrm>
            <a:off x="354400" y="273848"/>
            <a:ext cx="6846600" cy="6786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Experiments</a:t>
            </a:r>
            <a:endParaRPr sz="6400">
              <a:solidFill>
                <a:schemeClr val="dk1"/>
              </a:solidFill>
            </a:endParaRPr>
          </a:p>
        </p:txBody>
      </p:sp>
      <p:sp>
        <p:nvSpPr>
          <p:cNvPr id="723" name="Google Shape;723;p36"/>
          <p:cNvSpPr txBox="1"/>
          <p:nvPr/>
        </p:nvSpPr>
        <p:spPr>
          <a:xfrm>
            <a:off x="354400" y="1376575"/>
            <a:ext cx="8642400" cy="30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A.Graph-based recommendation </a:t>
            </a:r>
            <a:r>
              <a:rPr b="1" lang="en" sz="1300">
                <a:solidFill>
                  <a:schemeClr val="dk1"/>
                </a:solidFill>
              </a:rPr>
              <a:t>system</a:t>
            </a:r>
            <a:r>
              <a:rPr b="1" lang="en" sz="1300">
                <a:solidFill>
                  <a:schemeClr val="dk1"/>
                </a:solidFill>
              </a:rPr>
              <a:t> based on Graph Neural Network (GNN) &amp; TF-IDF</a:t>
            </a:r>
            <a:endParaRPr b="1" sz="1300">
              <a:solidFill>
                <a:schemeClr val="dk1"/>
              </a:solidFill>
            </a:endParaRPr>
          </a:p>
          <a:p>
            <a:pPr indent="-311150" lvl="0" marL="457200" rtl="0" algn="l">
              <a:lnSpc>
                <a:spcPct val="115000"/>
              </a:lnSpc>
              <a:spcBef>
                <a:spcPts val="0"/>
              </a:spcBef>
              <a:spcAft>
                <a:spcPts val="0"/>
              </a:spcAft>
              <a:buClr>
                <a:schemeClr val="dk1"/>
              </a:buClr>
              <a:buSzPts val="1300"/>
              <a:buAutoNum type="arabicParenBoth"/>
            </a:pPr>
            <a:r>
              <a:rPr lang="en" sz="1300">
                <a:solidFill>
                  <a:schemeClr val="dk1"/>
                </a:solidFill>
              </a:rPr>
              <a:t>Find Top product recommendations for each user by predicting ratings. </a:t>
            </a:r>
            <a:r>
              <a:rPr lang="en" sz="1300">
                <a:solidFill>
                  <a:schemeClr val="dk1"/>
                </a:solidFill>
              </a:rPr>
              <a:t>* </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arenBoth"/>
            </a:pPr>
            <a:r>
              <a:rPr lang="en" sz="1300">
                <a:solidFill>
                  <a:schemeClr val="dk1"/>
                </a:solidFill>
              </a:rPr>
              <a:t>Find Top Similar Products for each items based on </a:t>
            </a:r>
            <a:r>
              <a:rPr i="1" lang="en" sz="1300">
                <a:solidFill>
                  <a:schemeClr val="dk1"/>
                </a:solidFill>
              </a:rPr>
              <a:t>cosine similarity.</a:t>
            </a: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B.  Graph-based recommendation system based on Network</a:t>
            </a:r>
            <a:r>
              <a:rPr b="1" lang="en" sz="1300">
                <a:solidFill>
                  <a:schemeClr val="dk1"/>
                </a:solidFill>
              </a:rPr>
              <a:t>X</a:t>
            </a:r>
            <a:endParaRPr b="1" sz="1300">
              <a:solidFill>
                <a:schemeClr val="dk1"/>
              </a:solidFill>
            </a:endParaRPr>
          </a:p>
          <a:p>
            <a:pPr indent="-311150" lvl="0" marL="457200" rtl="0" algn="l">
              <a:lnSpc>
                <a:spcPct val="115000"/>
              </a:lnSpc>
              <a:spcBef>
                <a:spcPts val="0"/>
              </a:spcBef>
              <a:spcAft>
                <a:spcPts val="0"/>
              </a:spcAft>
              <a:buClr>
                <a:schemeClr val="dk1"/>
              </a:buClr>
              <a:buSzPts val="1300"/>
              <a:buAutoNum type="arabicParenBoth"/>
            </a:pPr>
            <a:r>
              <a:rPr lang="en" sz="1300">
                <a:solidFill>
                  <a:schemeClr val="dk1"/>
                </a:solidFill>
              </a:rPr>
              <a:t>Find Top product recommendations for each user by predicting ratings. * - </a:t>
            </a:r>
            <a:r>
              <a:rPr lang="en" sz="1200">
                <a:solidFill>
                  <a:srgbClr val="0D0D0D"/>
                </a:solidFill>
              </a:rPr>
              <a:t>Average of Neighbor Ratings</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arenBoth"/>
            </a:pPr>
            <a:r>
              <a:rPr lang="en" sz="1300">
                <a:solidFill>
                  <a:schemeClr val="dk1"/>
                </a:solidFill>
              </a:rPr>
              <a:t>Predict p</a:t>
            </a:r>
            <a:r>
              <a:rPr lang="en" sz="1300">
                <a:solidFill>
                  <a:schemeClr val="dk1"/>
                </a:solidFill>
              </a:rPr>
              <a:t>otential links between User A and User B. (Additional Exploration)</a:t>
            </a:r>
            <a:endParaRPr sz="1300">
              <a:solidFill>
                <a:schemeClr val="dk1"/>
              </a:solidFill>
            </a:endParaRPr>
          </a:p>
          <a:p>
            <a:pPr indent="-311150" lvl="0" marL="457200" rtl="0" algn="l">
              <a:lnSpc>
                <a:spcPct val="115000"/>
              </a:lnSpc>
              <a:spcBef>
                <a:spcPts val="0"/>
              </a:spcBef>
              <a:spcAft>
                <a:spcPts val="0"/>
              </a:spcAft>
              <a:buClr>
                <a:srgbClr val="0D0D0D"/>
              </a:buClr>
              <a:buSzPts val="1300"/>
              <a:buAutoNum type="arabicParenBoth"/>
            </a:pPr>
            <a:r>
              <a:rPr lang="en" sz="1300">
                <a:solidFill>
                  <a:srgbClr val="0D0D0D"/>
                </a:solidFill>
              </a:rPr>
              <a:t>Find Top connected users and their Top recommended products.</a:t>
            </a:r>
            <a:r>
              <a:rPr lang="en" sz="1300">
                <a:solidFill>
                  <a:schemeClr val="dk1"/>
                </a:solidFill>
              </a:rPr>
              <a:t> (Additional Exploration)</a:t>
            </a:r>
            <a:endParaRPr sz="1300">
              <a:solidFill>
                <a:schemeClr val="dk1"/>
              </a:solidFill>
            </a:endParaRPr>
          </a:p>
          <a:p>
            <a:pPr indent="0" lvl="0" marL="0" rtl="0" algn="l">
              <a:spcBef>
                <a:spcPts val="1500"/>
              </a:spcBef>
              <a:spcAft>
                <a:spcPts val="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7"/>
          <p:cNvSpPr txBox="1"/>
          <p:nvPr>
            <p:ph type="title"/>
          </p:nvPr>
        </p:nvSpPr>
        <p:spPr>
          <a:xfrm>
            <a:off x="354400" y="273850"/>
            <a:ext cx="6846600" cy="6786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Results</a:t>
            </a:r>
            <a:endParaRPr sz="6400">
              <a:solidFill>
                <a:schemeClr val="dk1"/>
              </a:solidFill>
            </a:endParaRPr>
          </a:p>
        </p:txBody>
      </p:sp>
      <p:sp>
        <p:nvSpPr>
          <p:cNvPr id="729" name="Google Shape;729;p37"/>
          <p:cNvSpPr txBox="1"/>
          <p:nvPr/>
        </p:nvSpPr>
        <p:spPr>
          <a:xfrm>
            <a:off x="354400" y="10668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A.Graph Neural Network (GNN)</a:t>
            </a:r>
            <a:endParaRPr b="1" sz="1300">
              <a:solidFill>
                <a:schemeClr val="dk1"/>
              </a:solidFill>
            </a:endParaRPr>
          </a:p>
        </p:txBody>
      </p:sp>
      <p:sp>
        <p:nvSpPr>
          <p:cNvPr id="730" name="Google Shape;730;p37"/>
          <p:cNvSpPr txBox="1"/>
          <p:nvPr/>
        </p:nvSpPr>
        <p:spPr>
          <a:xfrm>
            <a:off x="409575" y="1366025"/>
            <a:ext cx="7200900" cy="586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arenBoth"/>
            </a:pPr>
            <a:r>
              <a:rPr lang="en" sz="1200"/>
              <a:t>User-Item Recommendation   </a:t>
            </a:r>
            <a:endParaRPr sz="1200"/>
          </a:p>
          <a:p>
            <a:pPr indent="0" lvl="0" marL="457200" rtl="0" algn="l">
              <a:lnSpc>
                <a:spcPct val="115000"/>
              </a:lnSpc>
              <a:spcBef>
                <a:spcPts val="0"/>
              </a:spcBef>
              <a:spcAft>
                <a:spcPts val="0"/>
              </a:spcAft>
              <a:buNone/>
            </a:pPr>
            <a:r>
              <a:rPr lang="en" sz="1200">
                <a:solidFill>
                  <a:schemeClr val="dk1"/>
                </a:solidFill>
              </a:rPr>
              <a:t>Find Top product recommendations for each user by predicting ratings. </a:t>
            </a:r>
            <a:endParaRPr sz="1200"/>
          </a:p>
          <a:p>
            <a:pPr indent="0" lvl="0" marL="457200" rtl="0" algn="l">
              <a:spcBef>
                <a:spcPts val="0"/>
              </a:spcBef>
              <a:spcAft>
                <a:spcPts val="0"/>
              </a:spcAft>
              <a:buNone/>
            </a:pPr>
            <a:r>
              <a:t/>
            </a:r>
            <a:endParaRPr sz="1200"/>
          </a:p>
        </p:txBody>
      </p:sp>
      <p:pic>
        <p:nvPicPr>
          <p:cNvPr id="731" name="Google Shape;731;p37"/>
          <p:cNvPicPr preferRelativeResize="0"/>
          <p:nvPr/>
        </p:nvPicPr>
        <p:blipFill>
          <a:blip r:embed="rId3">
            <a:alphaModFix/>
          </a:blip>
          <a:stretch>
            <a:fillRect/>
          </a:stretch>
        </p:blipFill>
        <p:spPr>
          <a:xfrm>
            <a:off x="354400" y="2214899"/>
            <a:ext cx="2922549" cy="2400300"/>
          </a:xfrm>
          <a:prstGeom prst="rect">
            <a:avLst/>
          </a:prstGeom>
          <a:noFill/>
          <a:ln>
            <a:noFill/>
          </a:ln>
        </p:spPr>
      </p:pic>
      <p:pic>
        <p:nvPicPr>
          <p:cNvPr id="732" name="Google Shape;732;p37"/>
          <p:cNvPicPr preferRelativeResize="0"/>
          <p:nvPr/>
        </p:nvPicPr>
        <p:blipFill>
          <a:blip r:embed="rId4">
            <a:alphaModFix/>
          </a:blip>
          <a:stretch>
            <a:fillRect/>
          </a:stretch>
        </p:blipFill>
        <p:spPr>
          <a:xfrm>
            <a:off x="3509050" y="1875363"/>
            <a:ext cx="2987534" cy="3268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38"/>
          <p:cNvSpPr txBox="1"/>
          <p:nvPr>
            <p:ph type="title"/>
          </p:nvPr>
        </p:nvSpPr>
        <p:spPr>
          <a:xfrm>
            <a:off x="354400" y="273848"/>
            <a:ext cx="6846600" cy="7359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Results</a:t>
            </a:r>
            <a:endParaRPr sz="6400">
              <a:solidFill>
                <a:schemeClr val="dk1"/>
              </a:solidFill>
            </a:endParaRPr>
          </a:p>
        </p:txBody>
      </p:sp>
      <p:sp>
        <p:nvSpPr>
          <p:cNvPr id="738" name="Google Shape;738;p38"/>
          <p:cNvSpPr txBox="1"/>
          <p:nvPr/>
        </p:nvSpPr>
        <p:spPr>
          <a:xfrm>
            <a:off x="495300" y="1408925"/>
            <a:ext cx="7696200" cy="7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(2)  Item-Item Similarity</a:t>
            </a:r>
            <a:endParaRPr sz="1200"/>
          </a:p>
          <a:p>
            <a:pPr indent="0" lvl="0" marL="0" rtl="0" algn="l">
              <a:lnSpc>
                <a:spcPct val="115000"/>
              </a:lnSpc>
              <a:spcBef>
                <a:spcPts val="0"/>
              </a:spcBef>
              <a:spcAft>
                <a:spcPts val="0"/>
              </a:spcAft>
              <a:buNone/>
            </a:pPr>
            <a:r>
              <a:rPr lang="en" sz="1200">
                <a:solidFill>
                  <a:schemeClr val="dk1"/>
                </a:solidFill>
              </a:rPr>
              <a:t>      Find Top Similar Products for each items based on </a:t>
            </a:r>
            <a:r>
              <a:rPr b="1" lang="en" sz="1200">
                <a:solidFill>
                  <a:schemeClr val="dk1"/>
                </a:solidFill>
              </a:rPr>
              <a:t>cosine similarity</a:t>
            </a:r>
            <a:endParaRPr b="1" sz="1200">
              <a:solidFill>
                <a:schemeClr val="dk1"/>
              </a:solidFill>
            </a:endParaRPr>
          </a:p>
          <a:p>
            <a:pPr indent="0" lvl="0" marL="0" rtl="0" algn="l">
              <a:spcBef>
                <a:spcPts val="0"/>
              </a:spcBef>
              <a:spcAft>
                <a:spcPts val="0"/>
              </a:spcAft>
              <a:buNone/>
            </a:pPr>
            <a:r>
              <a:t/>
            </a:r>
            <a:endParaRPr sz="1200"/>
          </a:p>
        </p:txBody>
      </p:sp>
      <p:sp>
        <p:nvSpPr>
          <p:cNvPr id="739" name="Google Shape;739;p38"/>
          <p:cNvSpPr txBox="1"/>
          <p:nvPr/>
        </p:nvSpPr>
        <p:spPr>
          <a:xfrm>
            <a:off x="354400" y="110022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A.Graph Neural Network (GNN)</a:t>
            </a:r>
            <a:endParaRPr b="1" sz="1300">
              <a:solidFill>
                <a:schemeClr val="dk1"/>
              </a:solidFill>
            </a:endParaRPr>
          </a:p>
        </p:txBody>
      </p:sp>
      <p:pic>
        <p:nvPicPr>
          <p:cNvPr id="740" name="Google Shape;740;p38"/>
          <p:cNvPicPr preferRelativeResize="0"/>
          <p:nvPr/>
        </p:nvPicPr>
        <p:blipFill>
          <a:blip r:embed="rId3">
            <a:alphaModFix/>
          </a:blip>
          <a:stretch>
            <a:fillRect/>
          </a:stretch>
        </p:blipFill>
        <p:spPr>
          <a:xfrm>
            <a:off x="4114375" y="1929425"/>
            <a:ext cx="4812252" cy="2428349"/>
          </a:xfrm>
          <a:prstGeom prst="rect">
            <a:avLst/>
          </a:prstGeom>
          <a:noFill/>
          <a:ln>
            <a:noFill/>
          </a:ln>
        </p:spPr>
      </p:pic>
      <p:pic>
        <p:nvPicPr>
          <p:cNvPr id="741" name="Google Shape;741;p38"/>
          <p:cNvPicPr preferRelativeResize="0"/>
          <p:nvPr/>
        </p:nvPicPr>
        <p:blipFill>
          <a:blip r:embed="rId4">
            <a:alphaModFix/>
          </a:blip>
          <a:stretch>
            <a:fillRect/>
          </a:stretch>
        </p:blipFill>
        <p:spPr>
          <a:xfrm>
            <a:off x="571500" y="2144825"/>
            <a:ext cx="3352376" cy="23221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39"/>
          <p:cNvSpPr txBox="1"/>
          <p:nvPr>
            <p:ph type="title"/>
          </p:nvPr>
        </p:nvSpPr>
        <p:spPr>
          <a:xfrm>
            <a:off x="354400" y="273850"/>
            <a:ext cx="6846600" cy="6786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Results</a:t>
            </a:r>
            <a:endParaRPr sz="6400">
              <a:solidFill>
                <a:schemeClr val="dk1"/>
              </a:solidFill>
            </a:endParaRPr>
          </a:p>
        </p:txBody>
      </p:sp>
      <p:sp>
        <p:nvSpPr>
          <p:cNvPr id="747" name="Google Shape;747;p39"/>
          <p:cNvSpPr txBox="1"/>
          <p:nvPr/>
        </p:nvSpPr>
        <p:spPr>
          <a:xfrm>
            <a:off x="354400" y="10287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B.  NetworkX</a:t>
            </a:r>
            <a:endParaRPr/>
          </a:p>
        </p:txBody>
      </p:sp>
      <p:sp>
        <p:nvSpPr>
          <p:cNvPr id="748" name="Google Shape;748;p39"/>
          <p:cNvSpPr txBox="1"/>
          <p:nvPr/>
        </p:nvSpPr>
        <p:spPr>
          <a:xfrm>
            <a:off x="657225" y="1337400"/>
            <a:ext cx="6846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(1) </a:t>
            </a:r>
            <a:r>
              <a:rPr lang="en" sz="1300">
                <a:solidFill>
                  <a:schemeClr val="dk1"/>
                </a:solidFill>
              </a:rPr>
              <a:t>Find Top product recommendations for each user by predicting ratings. </a:t>
            </a:r>
            <a:endParaRPr sz="1300">
              <a:solidFill>
                <a:schemeClr val="dk1"/>
              </a:solidFill>
            </a:endParaRPr>
          </a:p>
        </p:txBody>
      </p:sp>
      <p:pic>
        <p:nvPicPr>
          <p:cNvPr id="749" name="Google Shape;749;p39"/>
          <p:cNvPicPr preferRelativeResize="0"/>
          <p:nvPr/>
        </p:nvPicPr>
        <p:blipFill>
          <a:blip r:embed="rId3">
            <a:alphaModFix/>
          </a:blip>
          <a:stretch>
            <a:fillRect/>
          </a:stretch>
        </p:blipFill>
        <p:spPr>
          <a:xfrm>
            <a:off x="657225" y="1722300"/>
            <a:ext cx="4426447" cy="3238999"/>
          </a:xfrm>
          <a:prstGeom prst="rect">
            <a:avLst/>
          </a:prstGeom>
          <a:noFill/>
          <a:ln>
            <a:noFill/>
          </a:ln>
        </p:spPr>
      </p:pic>
      <p:sp>
        <p:nvSpPr>
          <p:cNvPr id="750" name="Google Shape;750;p39"/>
          <p:cNvSpPr txBox="1"/>
          <p:nvPr/>
        </p:nvSpPr>
        <p:spPr>
          <a:xfrm>
            <a:off x="5809250" y="1825450"/>
            <a:ext cx="2845500" cy="13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D0D0D"/>
                </a:solidFill>
                <a:latin typeface="Roboto"/>
                <a:ea typeface="Roboto"/>
                <a:cs typeface="Roboto"/>
                <a:sym typeface="Roboto"/>
              </a:rPr>
              <a:t>compute the average rating of the product based on the ratings given by other users. </a:t>
            </a:r>
            <a:endParaRPr sz="1200">
              <a:solidFill>
                <a:srgbClr val="0D0D0D"/>
              </a:solidFill>
              <a:latin typeface="Roboto"/>
              <a:ea typeface="Roboto"/>
              <a:cs typeface="Roboto"/>
              <a:sym typeface="Roboto"/>
            </a:endParaRPr>
          </a:p>
          <a:p>
            <a:pPr indent="0" lvl="0" marL="0" rtl="0" algn="l">
              <a:spcBef>
                <a:spcPts val="0"/>
              </a:spcBef>
              <a:spcAft>
                <a:spcPts val="0"/>
              </a:spcAft>
              <a:buNone/>
            </a:pPr>
            <a:r>
              <a:t/>
            </a:r>
            <a:endParaRPr sz="1500">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0"/>
          <p:cNvSpPr txBox="1"/>
          <p:nvPr>
            <p:ph type="title"/>
          </p:nvPr>
        </p:nvSpPr>
        <p:spPr>
          <a:xfrm>
            <a:off x="354400" y="273850"/>
            <a:ext cx="6846600" cy="6786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Results</a:t>
            </a:r>
            <a:endParaRPr sz="6400">
              <a:solidFill>
                <a:schemeClr val="dk1"/>
              </a:solidFill>
            </a:endParaRPr>
          </a:p>
        </p:txBody>
      </p:sp>
      <p:sp>
        <p:nvSpPr>
          <p:cNvPr id="756" name="Google Shape;756;p40"/>
          <p:cNvSpPr txBox="1"/>
          <p:nvPr/>
        </p:nvSpPr>
        <p:spPr>
          <a:xfrm>
            <a:off x="354400" y="10287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B.  NetworkX</a:t>
            </a:r>
            <a:endParaRPr/>
          </a:p>
        </p:txBody>
      </p:sp>
      <p:sp>
        <p:nvSpPr>
          <p:cNvPr id="757" name="Google Shape;757;p40"/>
          <p:cNvSpPr txBox="1"/>
          <p:nvPr/>
        </p:nvSpPr>
        <p:spPr>
          <a:xfrm>
            <a:off x="657225" y="1337400"/>
            <a:ext cx="6846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(2) </a:t>
            </a:r>
            <a:r>
              <a:rPr lang="en" sz="1300">
                <a:solidFill>
                  <a:schemeClr val="dk1"/>
                </a:solidFill>
              </a:rPr>
              <a:t>Predict potential links between User A and User B.</a:t>
            </a:r>
            <a:endParaRPr sz="1300">
              <a:solidFill>
                <a:schemeClr val="dk1"/>
              </a:solidFill>
            </a:endParaRPr>
          </a:p>
        </p:txBody>
      </p:sp>
      <p:sp>
        <p:nvSpPr>
          <p:cNvPr id="758" name="Google Shape;758;p40"/>
          <p:cNvSpPr txBox="1"/>
          <p:nvPr/>
        </p:nvSpPr>
        <p:spPr>
          <a:xfrm>
            <a:off x="240100" y="1722300"/>
            <a:ext cx="6684600" cy="3095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user1_node = </a:t>
            </a:r>
            <a:r>
              <a:rPr lang="en" sz="1050">
                <a:solidFill>
                  <a:srgbClr val="A31515"/>
                </a:solidFill>
                <a:highlight>
                  <a:srgbClr val="F7F7F7"/>
                </a:highlight>
                <a:latin typeface="Courier New"/>
                <a:ea typeface="Courier New"/>
                <a:cs typeface="Courier New"/>
                <a:sym typeface="Courier New"/>
              </a:rPr>
              <a:t>"user_A1M85S3L9ROA17"</a:t>
            </a:r>
            <a:endParaRPr sz="1050">
              <a:solidFill>
                <a:srgbClr val="A31515"/>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7F7F7"/>
                </a:highlight>
                <a:latin typeface="Courier New"/>
                <a:ea typeface="Courier New"/>
                <a:cs typeface="Courier New"/>
                <a:sym typeface="Courier New"/>
              </a:rPr>
              <a:t>user2_node = </a:t>
            </a:r>
            <a:r>
              <a:rPr lang="en" sz="1050">
                <a:solidFill>
                  <a:srgbClr val="A31515"/>
                </a:solidFill>
                <a:highlight>
                  <a:srgbClr val="F7F7F7"/>
                </a:highlight>
                <a:latin typeface="Courier New"/>
                <a:ea typeface="Courier New"/>
                <a:cs typeface="Courier New"/>
                <a:sym typeface="Courier New"/>
              </a:rPr>
              <a:t>"user_A1F1A0QQP2XVH5"</a:t>
            </a:r>
            <a:endParaRPr sz="1050">
              <a:solidFill>
                <a:srgbClr val="A31515"/>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31515"/>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b="1" lang="en" sz="1050">
                <a:solidFill>
                  <a:srgbClr val="212121"/>
                </a:solidFill>
                <a:highlight>
                  <a:srgbClr val="FFFFFF"/>
                </a:highlight>
                <a:latin typeface="Courier New"/>
                <a:ea typeface="Courier New"/>
                <a:cs typeface="Courier New"/>
                <a:sym typeface="Courier New"/>
              </a:rPr>
              <a:t>Neighbors of A1M85S3L9ROA17:</a:t>
            </a:r>
            <a:r>
              <a:rPr lang="en" sz="1050">
                <a:solidFill>
                  <a:srgbClr val="212121"/>
                </a:solidFill>
                <a:highlight>
                  <a:srgbClr val="FFFFFF"/>
                </a:highlight>
                <a:latin typeface="Courier New"/>
                <a:ea typeface="Courier New"/>
                <a:cs typeface="Courier New"/>
                <a:sym typeface="Courier New"/>
              </a:rPr>
              <a:t> ['product_B002ABMVD6', 'product_B002EAYJD8', 'product_B0043SK9QU', 'product_B00P6U8BA0', 'product_B005IHT91Q']</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050">
                <a:solidFill>
                  <a:srgbClr val="212121"/>
                </a:solidFill>
                <a:highlight>
                  <a:srgbClr val="FFFFFF"/>
                </a:highlight>
                <a:latin typeface="Courier New"/>
                <a:ea typeface="Courier New"/>
                <a:cs typeface="Courier New"/>
                <a:sym typeface="Courier New"/>
              </a:rPr>
              <a:t>Neighbors of A1F1A0QQP2XVH5: </a:t>
            </a:r>
            <a:r>
              <a:rPr lang="en" sz="1050">
                <a:solidFill>
                  <a:srgbClr val="212121"/>
                </a:solidFill>
                <a:highlight>
                  <a:srgbClr val="FFFFFF"/>
                </a:highlight>
                <a:latin typeface="Courier New"/>
                <a:ea typeface="Courier New"/>
                <a:cs typeface="Courier New"/>
                <a:sym typeface="Courier New"/>
              </a:rPr>
              <a:t>['product_B000HCXKLC', 'product_B000XHE0Q0', 'product_B001AMHWP8', 'product_B001AMLRU4', 'product_B001F5VBRU', 'product_B002ABOYXG', 'product_B002LLK5CO', 'product_B003HCA7GA', 'product_B003WVFA36', 'product_B005FDK7J6', 'product_B005FIWT6U', 'product_B005S4Y3LU', 'product_B005S4Y13K', 'product_B0066H87N8', 'product_B008YTAKJA', 'product_B00ENFVLAQ', 'product_B00MA5TPN6', 'product_B01019TDJ8', 'product_B005IHT91Q']</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795E26"/>
                </a:solidFill>
                <a:highlight>
                  <a:srgbClr val="F7F7F7"/>
                </a:highlight>
                <a:latin typeface="Courier New"/>
                <a:ea typeface="Courier New"/>
                <a:cs typeface="Courier New"/>
                <a:sym typeface="Courier New"/>
              </a:rPr>
              <a:t>Predict links :</a:t>
            </a:r>
            <a:r>
              <a:rPr b="1" lang="en" sz="1050">
                <a:solidFill>
                  <a:srgbClr val="212121"/>
                </a:solidFill>
                <a:highlight>
                  <a:srgbClr val="FFFFFF"/>
                </a:highlight>
                <a:latin typeface="Courier New"/>
                <a:ea typeface="Courier New"/>
                <a:cs typeface="Courier New"/>
                <a:sym typeface="Courier New"/>
              </a:rPr>
              <a:t> </a:t>
            </a:r>
            <a:r>
              <a:rPr b="1" lang="en" sz="1050">
                <a:solidFill>
                  <a:srgbClr val="008000"/>
                </a:solidFill>
                <a:highlight>
                  <a:srgbClr val="F7F7F7"/>
                </a:highlight>
                <a:latin typeface="Courier New"/>
                <a:ea typeface="Courier New"/>
                <a:cs typeface="Courier New"/>
                <a:sym typeface="Courier New"/>
              </a:rPr>
              <a:t>If both are in the graph, calculate link prediction metrics</a:t>
            </a:r>
            <a:endParaRPr b="1" sz="1050">
              <a:solidFill>
                <a:srgbClr val="008000"/>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{'Common Neighbors': 1, 'Jaccard Coefficient': 0.043478260869565216,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'Adamic-Adar Index': 0.5581106265512472, 'Preferential Attachment': 95}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759" name="Google Shape;759;p40"/>
          <p:cNvPicPr preferRelativeResize="0"/>
          <p:nvPr/>
        </p:nvPicPr>
        <p:blipFill>
          <a:blip r:embed="rId3">
            <a:alphaModFix/>
          </a:blip>
          <a:stretch>
            <a:fillRect/>
          </a:stretch>
        </p:blipFill>
        <p:spPr>
          <a:xfrm>
            <a:off x="6186821" y="228600"/>
            <a:ext cx="2890504" cy="2971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41"/>
          <p:cNvPicPr preferRelativeResize="0"/>
          <p:nvPr/>
        </p:nvPicPr>
        <p:blipFill rotWithShape="1">
          <a:blip r:embed="rId3">
            <a:alphaModFix/>
          </a:blip>
          <a:srcRect b="5253" l="5573" r="2598" t="7918"/>
          <a:stretch/>
        </p:blipFill>
        <p:spPr>
          <a:xfrm>
            <a:off x="5080550" y="273850"/>
            <a:ext cx="4157751" cy="3976327"/>
          </a:xfrm>
          <a:prstGeom prst="rect">
            <a:avLst/>
          </a:prstGeom>
          <a:noFill/>
          <a:ln>
            <a:noFill/>
          </a:ln>
        </p:spPr>
      </p:pic>
      <p:sp>
        <p:nvSpPr>
          <p:cNvPr id="765" name="Google Shape;765;p41"/>
          <p:cNvSpPr txBox="1"/>
          <p:nvPr/>
        </p:nvSpPr>
        <p:spPr>
          <a:xfrm>
            <a:off x="559625" y="1292650"/>
            <a:ext cx="52311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rPr lang="en" sz="1300">
                <a:solidFill>
                  <a:srgbClr val="0D0D0D"/>
                </a:solidFill>
                <a:highlight>
                  <a:srgbClr val="FFFFFF"/>
                </a:highlight>
              </a:rPr>
              <a:t>(3)  Find Top 3 connected users of a given user ("</a:t>
            </a:r>
            <a:r>
              <a:rPr lang="en" sz="1100">
                <a:solidFill>
                  <a:schemeClr val="dk1"/>
                </a:solidFill>
              </a:rPr>
              <a:t>A1F1A0QQP2XVH5</a:t>
            </a:r>
            <a:r>
              <a:rPr lang="en" sz="1300">
                <a:solidFill>
                  <a:srgbClr val="0D0D0D"/>
                </a:solidFill>
                <a:highlight>
                  <a:srgbClr val="FFFFFF"/>
                </a:highlight>
              </a:rPr>
              <a:t>") and their Top 3 recommended products. - </a:t>
            </a:r>
            <a:r>
              <a:rPr lang="en" sz="1100">
                <a:solidFill>
                  <a:schemeClr val="dk1"/>
                </a:solidFill>
              </a:rPr>
              <a:t>Jaccard coefficient</a:t>
            </a:r>
            <a:endParaRPr sz="1300">
              <a:solidFill>
                <a:srgbClr val="0D0D0D"/>
              </a:solidFill>
              <a:highlight>
                <a:srgbClr val="FFFFFF"/>
              </a:highlight>
            </a:endParaRPr>
          </a:p>
        </p:txBody>
      </p:sp>
      <p:sp>
        <p:nvSpPr>
          <p:cNvPr id="766" name="Google Shape;766;p41"/>
          <p:cNvSpPr txBox="1"/>
          <p:nvPr>
            <p:ph type="title"/>
          </p:nvPr>
        </p:nvSpPr>
        <p:spPr>
          <a:xfrm>
            <a:off x="354400" y="273850"/>
            <a:ext cx="6846600" cy="6786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Results</a:t>
            </a:r>
            <a:endParaRPr sz="6400">
              <a:solidFill>
                <a:schemeClr val="dk1"/>
              </a:solidFill>
            </a:endParaRPr>
          </a:p>
        </p:txBody>
      </p:sp>
      <p:sp>
        <p:nvSpPr>
          <p:cNvPr id="767" name="Google Shape;767;p41"/>
          <p:cNvSpPr txBox="1"/>
          <p:nvPr/>
        </p:nvSpPr>
        <p:spPr>
          <a:xfrm>
            <a:off x="354400" y="99057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B.  NetworkX</a:t>
            </a:r>
            <a:endParaRPr/>
          </a:p>
        </p:txBody>
      </p:sp>
      <p:sp>
        <p:nvSpPr>
          <p:cNvPr id="768" name="Google Shape;768;p41"/>
          <p:cNvSpPr txBox="1"/>
          <p:nvPr/>
        </p:nvSpPr>
        <p:spPr>
          <a:xfrm>
            <a:off x="245275" y="1907650"/>
            <a:ext cx="5666400" cy="25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Top connected users for 'A1F1A0QQP2XVH5': </a:t>
            </a:r>
            <a:endParaRPr sz="1100"/>
          </a:p>
          <a:p>
            <a:pPr indent="0" lvl="0" marL="0" rtl="0" algn="l">
              <a:spcBef>
                <a:spcPts val="0"/>
              </a:spcBef>
              <a:spcAft>
                <a:spcPts val="0"/>
              </a:spcAft>
              <a:buNone/>
            </a:pPr>
            <a:r>
              <a:rPr lang="en" sz="1100"/>
              <a:t>['user_A225G2TFM76GYX', 'user_A1YLJG0TWVI5JR', 'user_ANGGNFE8DXGYC']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Top 3 recommended products for 'A1F1A0QQP2XVH5': </a:t>
            </a:r>
            <a:endParaRPr sz="1100"/>
          </a:p>
          <a:p>
            <a:pPr indent="0" lvl="0" marL="0" rtl="0" algn="l">
              <a:spcBef>
                <a:spcPts val="0"/>
              </a:spcBef>
              <a:spcAft>
                <a:spcPts val="0"/>
              </a:spcAft>
              <a:buNone/>
            </a:pPr>
            <a:r>
              <a:rPr lang="en" sz="1100"/>
              <a:t>['product_B00F8K9MZQ', 'product_B000X86ZAS', 'product_B00MYXTCGY']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Top 3 recommended products for 'A225G2TFM76GYX': </a:t>
            </a:r>
            <a:endParaRPr sz="1100"/>
          </a:p>
          <a:p>
            <a:pPr indent="0" lvl="0" marL="0" rtl="0" algn="l">
              <a:spcBef>
                <a:spcPts val="0"/>
              </a:spcBef>
              <a:spcAft>
                <a:spcPts val="0"/>
              </a:spcAft>
              <a:buNone/>
            </a:pPr>
            <a:r>
              <a:rPr lang="en" sz="1100"/>
              <a:t>['product_B008H3SW4I', 'product_B004XO6V1G', 'product_B00MYXTCNC']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Top 3 recommended products for 'A1YLJG0TWVI5JR': </a:t>
            </a:r>
            <a:endParaRPr sz="1100"/>
          </a:p>
          <a:p>
            <a:pPr indent="0" lvl="0" marL="0" rtl="0" algn="l">
              <a:spcBef>
                <a:spcPts val="0"/>
              </a:spcBef>
              <a:spcAft>
                <a:spcPts val="0"/>
              </a:spcAft>
              <a:buNone/>
            </a:pPr>
            <a:r>
              <a:rPr lang="en" sz="1100"/>
              <a:t>['product_B001AMPP0W', 'product_B000WR2F2M', 'product_B000FK88JK']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Top 3 recommended products for 'ANGGNFE8DXGYC': </a:t>
            </a:r>
            <a:endParaRPr sz="1100"/>
          </a:p>
          <a:p>
            <a:pPr indent="0" lvl="0" marL="0" rtl="0" algn="l">
              <a:spcBef>
                <a:spcPts val="0"/>
              </a:spcBef>
              <a:spcAft>
                <a:spcPts val="0"/>
              </a:spcAft>
              <a:buNone/>
            </a:pPr>
            <a:r>
              <a:rPr lang="en" sz="1100"/>
              <a:t>['product_B015724OVG', 'product_B00EZPXYP4', 'product_B00EZQYC8G']</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2"/>
          <p:cNvSpPr txBox="1"/>
          <p:nvPr>
            <p:ph type="title"/>
          </p:nvPr>
        </p:nvSpPr>
        <p:spPr>
          <a:xfrm>
            <a:off x="354400" y="273848"/>
            <a:ext cx="6846600" cy="6690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Results</a:t>
            </a:r>
            <a:endParaRPr sz="6400">
              <a:solidFill>
                <a:schemeClr val="dk1"/>
              </a:solidFill>
            </a:endParaRPr>
          </a:p>
        </p:txBody>
      </p:sp>
      <p:graphicFrame>
        <p:nvGraphicFramePr>
          <p:cNvPr id="774" name="Google Shape;774;p42"/>
          <p:cNvGraphicFramePr/>
          <p:nvPr/>
        </p:nvGraphicFramePr>
        <p:xfrm>
          <a:off x="288100" y="1674075"/>
          <a:ext cx="3000000" cy="3000000"/>
        </p:xfrm>
        <a:graphic>
          <a:graphicData uri="http://schemas.openxmlformats.org/drawingml/2006/table">
            <a:tbl>
              <a:tblPr>
                <a:noFill/>
                <a:tableStyleId>{93D23827-8F58-40BE-8191-565931C12E9E}</a:tableStyleId>
              </a:tblPr>
              <a:tblGrid>
                <a:gridCol w="1469700"/>
                <a:gridCol w="1469700"/>
                <a:gridCol w="1469700"/>
                <a:gridCol w="1469700"/>
                <a:gridCol w="1469700"/>
              </a:tblGrid>
              <a:tr h="381000">
                <a:tc>
                  <a:txBody>
                    <a:bodyPr/>
                    <a:lstStyle/>
                    <a:p>
                      <a:pPr indent="0" lvl="0" marL="0" rtl="0" algn="l">
                        <a:spcBef>
                          <a:spcPts val="0"/>
                        </a:spcBef>
                        <a:spcAft>
                          <a:spcPts val="0"/>
                        </a:spcAft>
                        <a:buNone/>
                      </a:pPr>
                      <a:r>
                        <a:rPr b="1" lang="en" sz="1100">
                          <a:solidFill>
                            <a:schemeClr val="dk1"/>
                          </a:solidFill>
                        </a:rPr>
                        <a:t>Models</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100">
                          <a:solidFill>
                            <a:schemeClr val="dk1"/>
                          </a:solidFill>
                        </a:rPr>
                        <a:t>RMSE</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100">
                          <a:solidFill>
                            <a:schemeClr val="dk1"/>
                          </a:solidFill>
                        </a:rPr>
                        <a:t>MAE</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100">
                          <a:solidFill>
                            <a:schemeClr val="dk1"/>
                          </a:solidFill>
                        </a:rPr>
                        <a:t>Precision</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100">
                          <a:solidFill>
                            <a:schemeClr val="dk1"/>
                          </a:solidFill>
                        </a:rPr>
                        <a:t>Recall</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100">
                          <a:solidFill>
                            <a:schemeClr val="dk1"/>
                          </a:solidFill>
                        </a:rPr>
                        <a:t>GNN</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050">
                          <a:solidFill>
                            <a:srgbClr val="FF0000"/>
                          </a:solidFill>
                        </a:rPr>
                        <a:t>0.2181</a:t>
                      </a:r>
                      <a:endParaRPr b="1" sz="1100">
                        <a:solidFill>
                          <a:srgbClr val="FF0000"/>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050">
                          <a:solidFill>
                            <a:srgbClr val="FF0000"/>
                          </a:solidFill>
                        </a:rPr>
                        <a:t>0.1695</a:t>
                      </a:r>
                      <a:endParaRPr b="1" sz="1100">
                        <a:solidFill>
                          <a:srgbClr val="FF0000"/>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050">
                          <a:solidFill>
                            <a:srgbClr val="FF0000"/>
                          </a:solidFill>
                        </a:rPr>
                        <a:t>0.8738</a:t>
                      </a:r>
                      <a:endParaRPr b="1" sz="1100">
                        <a:solidFill>
                          <a:srgbClr val="FF0000"/>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050">
                          <a:solidFill>
                            <a:srgbClr val="FF0000"/>
                          </a:solidFill>
                        </a:rPr>
                        <a:t>0.9797</a:t>
                      </a:r>
                      <a:endParaRPr b="1" sz="1100">
                        <a:solidFill>
                          <a:srgbClr val="FF0000"/>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100">
                          <a:solidFill>
                            <a:schemeClr val="dk1"/>
                          </a:solidFill>
                        </a:rPr>
                        <a:t>Graph-based Network (NetworkX)</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50">
                          <a:solidFill>
                            <a:schemeClr val="dk1"/>
                          </a:solidFill>
                        </a:rPr>
                        <a:t>1.1165</a:t>
                      </a:r>
                      <a:endParaRPr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50">
                          <a:solidFill>
                            <a:schemeClr val="dk1"/>
                          </a:solidFill>
                        </a:rPr>
                        <a:t>0.8223</a:t>
                      </a:r>
                      <a:endParaRPr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 sz="1050">
                          <a:solidFill>
                            <a:schemeClr val="dk1"/>
                          </a:solidFill>
                        </a:rPr>
                        <a:t>0.8898</a:t>
                      </a:r>
                      <a:endParaRPr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 sz="1050">
                          <a:solidFill>
                            <a:schemeClr val="dk1"/>
                          </a:solidFill>
                        </a:rPr>
                        <a:t>0.6889</a:t>
                      </a:r>
                      <a:endParaRPr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graphicFrame>
        <p:nvGraphicFramePr>
          <p:cNvPr id="775" name="Google Shape;775;p42"/>
          <p:cNvGraphicFramePr/>
          <p:nvPr/>
        </p:nvGraphicFramePr>
        <p:xfrm>
          <a:off x="288100" y="3190650"/>
          <a:ext cx="3000000" cy="3000000"/>
        </p:xfrm>
        <a:graphic>
          <a:graphicData uri="http://schemas.openxmlformats.org/drawingml/2006/table">
            <a:tbl>
              <a:tblPr>
                <a:noFill/>
                <a:tableStyleId>{0BA9DC5C-6E08-4FA5-A94A-7093AD1C1281}</a:tableStyleId>
              </a:tblPr>
              <a:tblGrid>
                <a:gridCol w="1469700"/>
                <a:gridCol w="1469700"/>
                <a:gridCol w="1469700"/>
                <a:gridCol w="1469700"/>
                <a:gridCol w="1469700"/>
              </a:tblGrid>
              <a:tr h="400500">
                <a:tc>
                  <a:txBody>
                    <a:bodyPr/>
                    <a:lstStyle/>
                    <a:p>
                      <a:pPr indent="0" lvl="0" marL="0" rtl="0" algn="l">
                        <a:spcBef>
                          <a:spcPts val="0"/>
                        </a:spcBef>
                        <a:spcAft>
                          <a:spcPts val="0"/>
                        </a:spcAft>
                        <a:buNone/>
                      </a:pPr>
                      <a:r>
                        <a:rPr b="1" lang="en" sz="1100">
                          <a:solidFill>
                            <a:schemeClr val="dk1"/>
                          </a:solidFill>
                        </a:rPr>
                        <a:t>Models</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100">
                          <a:solidFill>
                            <a:schemeClr val="dk1"/>
                          </a:solidFill>
                        </a:rPr>
                        <a:t>RMSE</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100">
                          <a:solidFill>
                            <a:schemeClr val="dk1"/>
                          </a:solidFill>
                        </a:rPr>
                        <a:t>MAE</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100">
                          <a:solidFill>
                            <a:schemeClr val="dk1"/>
                          </a:solidFill>
                        </a:rPr>
                        <a:t>Precision</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100">
                          <a:solidFill>
                            <a:schemeClr val="dk1"/>
                          </a:solidFill>
                        </a:rPr>
                        <a:t>Recall</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400500">
                <a:tc>
                  <a:txBody>
                    <a:bodyPr/>
                    <a:lstStyle/>
                    <a:p>
                      <a:pPr indent="0" lvl="0" marL="0" rtl="0" algn="l">
                        <a:spcBef>
                          <a:spcPts val="0"/>
                        </a:spcBef>
                        <a:spcAft>
                          <a:spcPts val="0"/>
                        </a:spcAft>
                        <a:buNone/>
                      </a:pPr>
                      <a:r>
                        <a:rPr b="1" lang="en" sz="1100">
                          <a:solidFill>
                            <a:schemeClr val="dk1"/>
                          </a:solidFill>
                        </a:rPr>
                        <a:t>GNN</a:t>
                      </a:r>
                      <a:endParaRPr b="1"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050">
                          <a:solidFill>
                            <a:srgbClr val="FF0000"/>
                          </a:solidFill>
                        </a:rPr>
                        <a:t>0.7765</a:t>
                      </a:r>
                      <a:endParaRPr b="1" sz="1100">
                        <a:solidFill>
                          <a:srgbClr val="FF0000"/>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050">
                          <a:solidFill>
                            <a:srgbClr val="FF0000"/>
                          </a:solidFill>
                        </a:rPr>
                        <a:t>0.6567</a:t>
                      </a:r>
                      <a:endParaRPr b="1" sz="1100">
                        <a:solidFill>
                          <a:srgbClr val="FF0000"/>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050">
                          <a:solidFill>
                            <a:srgbClr val="FF0000"/>
                          </a:solidFill>
                        </a:rPr>
                        <a:t>0.8353</a:t>
                      </a:r>
                      <a:endParaRPr b="1" sz="1100">
                        <a:solidFill>
                          <a:srgbClr val="FF0000"/>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050">
                          <a:solidFill>
                            <a:srgbClr val="FF0000"/>
                          </a:solidFill>
                        </a:rPr>
                        <a:t>0.7167</a:t>
                      </a:r>
                      <a:endParaRPr b="1" sz="1100">
                        <a:solidFill>
                          <a:srgbClr val="FF0000"/>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413300">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Graph-based Network (NetworkX)</a:t>
                      </a:r>
                      <a:endParaRPr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50">
                          <a:solidFill>
                            <a:schemeClr val="dk1"/>
                          </a:solidFill>
                        </a:rPr>
                        <a:t>1.2561</a:t>
                      </a:r>
                      <a:endParaRPr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50">
                          <a:solidFill>
                            <a:schemeClr val="dk1"/>
                          </a:solidFill>
                        </a:rPr>
                        <a:t>0.9198</a:t>
                      </a:r>
                      <a:endParaRPr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 sz="1050">
                          <a:solidFill>
                            <a:schemeClr val="dk1"/>
                          </a:solidFill>
                        </a:rPr>
                        <a:t>0.8317</a:t>
                      </a:r>
                      <a:endParaRPr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 sz="1050">
                          <a:solidFill>
                            <a:schemeClr val="dk1"/>
                          </a:solidFill>
                        </a:rPr>
                        <a:t>0.6523</a:t>
                      </a:r>
                      <a:endParaRPr sz="1100">
                        <a:solidFill>
                          <a:schemeClr val="dk1"/>
                        </a:solidFill>
                      </a:endParaRPr>
                    </a:p>
                  </a:txBody>
                  <a:tcPr marT="63500" marB="63500" marR="63500" marL="6350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sp>
        <p:nvSpPr>
          <p:cNvPr id="776" name="Google Shape;776;p42"/>
          <p:cNvSpPr txBox="1"/>
          <p:nvPr/>
        </p:nvSpPr>
        <p:spPr>
          <a:xfrm>
            <a:off x="7677950" y="2055063"/>
            <a:ext cx="11133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ahoma"/>
                <a:ea typeface="Tahoma"/>
                <a:cs typeface="Tahoma"/>
                <a:sym typeface="Tahoma"/>
              </a:rPr>
              <a:t>Train </a:t>
            </a:r>
            <a:endParaRPr sz="1500">
              <a:latin typeface="Tahoma"/>
              <a:ea typeface="Tahoma"/>
              <a:cs typeface="Tahoma"/>
              <a:sym typeface="Tahoma"/>
            </a:endParaRPr>
          </a:p>
        </p:txBody>
      </p:sp>
      <p:sp>
        <p:nvSpPr>
          <p:cNvPr id="777" name="Google Shape;777;p42"/>
          <p:cNvSpPr txBox="1"/>
          <p:nvPr/>
        </p:nvSpPr>
        <p:spPr>
          <a:xfrm>
            <a:off x="7677950" y="3591150"/>
            <a:ext cx="11133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ahoma"/>
                <a:ea typeface="Tahoma"/>
                <a:cs typeface="Tahoma"/>
                <a:sym typeface="Tahoma"/>
              </a:rPr>
              <a:t>Test</a:t>
            </a:r>
            <a:endParaRPr sz="1500">
              <a:latin typeface="Tahoma"/>
              <a:ea typeface="Tahoma"/>
              <a:cs typeface="Tahoma"/>
              <a:sym typeface="Tahoma"/>
            </a:endParaRPr>
          </a:p>
        </p:txBody>
      </p:sp>
      <p:sp>
        <p:nvSpPr>
          <p:cNvPr id="778" name="Google Shape;778;p42"/>
          <p:cNvSpPr txBox="1"/>
          <p:nvPr/>
        </p:nvSpPr>
        <p:spPr>
          <a:xfrm>
            <a:off x="200200" y="1051200"/>
            <a:ext cx="70008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Tahoma"/>
                <a:ea typeface="Tahoma"/>
                <a:cs typeface="Tahoma"/>
                <a:sym typeface="Tahoma"/>
              </a:rPr>
              <a:t>Compare the product recommendation evaluations based on the 'pred_rating'.</a:t>
            </a:r>
            <a:endParaRPr>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43"/>
          <p:cNvSpPr txBox="1"/>
          <p:nvPr>
            <p:ph type="title"/>
          </p:nvPr>
        </p:nvSpPr>
        <p:spPr>
          <a:xfrm>
            <a:off x="354397" y="273844"/>
            <a:ext cx="6846600" cy="9741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Demo</a:t>
            </a:r>
            <a:endParaRPr sz="6400">
              <a:solidFill>
                <a:schemeClr val="dk1"/>
              </a:solidFill>
            </a:endParaRPr>
          </a:p>
        </p:txBody>
      </p:sp>
      <p:pic>
        <p:nvPicPr>
          <p:cNvPr id="784" name="Google Shape;784;p43" title="social_network.mov">
            <a:hlinkClick r:id="rId3"/>
          </p:cNvPr>
          <p:cNvPicPr preferRelativeResize="0"/>
          <p:nvPr/>
        </p:nvPicPr>
        <p:blipFill>
          <a:blip r:embed="rId4">
            <a:alphaModFix/>
          </a:blip>
          <a:stretch>
            <a:fillRect/>
          </a:stretch>
        </p:blipFill>
        <p:spPr>
          <a:xfrm>
            <a:off x="1937900" y="388151"/>
            <a:ext cx="6351223" cy="4130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4"/>
          <p:cNvSpPr txBox="1"/>
          <p:nvPr>
            <p:ph type="title"/>
          </p:nvPr>
        </p:nvSpPr>
        <p:spPr>
          <a:xfrm>
            <a:off x="495122" y="4"/>
            <a:ext cx="6878400" cy="9942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Conclusion</a:t>
            </a:r>
            <a:endParaRPr sz="6400">
              <a:solidFill>
                <a:schemeClr val="dk1"/>
              </a:solidFill>
            </a:endParaRPr>
          </a:p>
        </p:txBody>
      </p:sp>
      <p:sp>
        <p:nvSpPr>
          <p:cNvPr id="790" name="Google Shape;790;p44"/>
          <p:cNvSpPr txBox="1"/>
          <p:nvPr>
            <p:ph idx="1" type="body"/>
          </p:nvPr>
        </p:nvSpPr>
        <p:spPr>
          <a:xfrm>
            <a:off x="566745" y="1363115"/>
            <a:ext cx="6878400" cy="2952900"/>
          </a:xfrm>
          <a:prstGeom prst="rect">
            <a:avLst/>
          </a:prstGeom>
        </p:spPr>
        <p:txBody>
          <a:bodyPr anchorCtr="0" anchor="t" bIns="34275" lIns="34275" spcFirstLastPara="1" rIns="34275" wrap="square" tIns="34275">
            <a:noAutofit/>
          </a:bodyPr>
          <a:lstStyle/>
          <a:p>
            <a:pPr indent="-336550" lvl="0" marL="457200" rtl="0" algn="l">
              <a:lnSpc>
                <a:spcPct val="115000"/>
              </a:lnSpc>
              <a:spcBef>
                <a:spcPts val="1500"/>
              </a:spcBef>
              <a:spcAft>
                <a:spcPts val="0"/>
              </a:spcAft>
              <a:buClr>
                <a:srgbClr val="0D0D0D"/>
              </a:buClr>
              <a:buSzPts val="1700"/>
              <a:buFont typeface="Roboto"/>
              <a:buChar char="●"/>
            </a:pPr>
            <a:r>
              <a:rPr b="1" lang="en" sz="1700">
                <a:solidFill>
                  <a:srgbClr val="0D0D0D"/>
                </a:solidFill>
                <a:latin typeface="Arial"/>
                <a:ea typeface="Arial"/>
                <a:cs typeface="Arial"/>
                <a:sym typeface="Arial"/>
              </a:rPr>
              <a:t>Advanced Personalization</a:t>
            </a:r>
            <a:r>
              <a:rPr lang="en" sz="1700">
                <a:solidFill>
                  <a:srgbClr val="0D0D0D"/>
                </a:solidFill>
                <a:latin typeface="Arial"/>
                <a:ea typeface="Arial"/>
                <a:cs typeface="Arial"/>
                <a:sym typeface="Arial"/>
              </a:rPr>
              <a:t>: Through our GNN model, we have been able to deliver top 10 personalized product recommendations.</a:t>
            </a:r>
            <a:endParaRPr sz="1700">
              <a:solidFill>
                <a:srgbClr val="0D0D0D"/>
              </a:solidFill>
              <a:latin typeface="Arial"/>
              <a:ea typeface="Arial"/>
              <a:cs typeface="Arial"/>
              <a:sym typeface="Arial"/>
            </a:endParaRPr>
          </a:p>
          <a:p>
            <a:pPr indent="-336550" lvl="0" marL="457200" rtl="0" algn="l">
              <a:lnSpc>
                <a:spcPct val="115000"/>
              </a:lnSpc>
              <a:spcBef>
                <a:spcPts val="0"/>
              </a:spcBef>
              <a:spcAft>
                <a:spcPts val="0"/>
              </a:spcAft>
              <a:buClr>
                <a:srgbClr val="0D0D0D"/>
              </a:buClr>
              <a:buSzPts val="1700"/>
              <a:buFont typeface="Roboto"/>
              <a:buChar char="●"/>
            </a:pPr>
            <a:r>
              <a:rPr b="1" lang="en" sz="1700">
                <a:solidFill>
                  <a:srgbClr val="0D0D0D"/>
                </a:solidFill>
                <a:latin typeface="Arial"/>
                <a:ea typeface="Arial"/>
                <a:cs typeface="Arial"/>
                <a:sym typeface="Arial"/>
              </a:rPr>
              <a:t>Deep Network Insights</a:t>
            </a:r>
            <a:r>
              <a:rPr lang="en" sz="1700">
                <a:solidFill>
                  <a:srgbClr val="0D0D0D"/>
                </a:solidFill>
                <a:latin typeface="Arial"/>
                <a:ea typeface="Arial"/>
                <a:cs typeface="Arial"/>
                <a:sym typeface="Arial"/>
              </a:rPr>
              <a:t>: Utilizing NetworkX, we've illuminated powerful connections within the user-product graph</a:t>
            </a:r>
            <a:endParaRPr sz="1700">
              <a:solidFill>
                <a:srgbClr val="0D0D0D"/>
              </a:solidFill>
              <a:latin typeface="Arial"/>
              <a:ea typeface="Arial"/>
              <a:cs typeface="Arial"/>
              <a:sym typeface="Arial"/>
            </a:endParaRPr>
          </a:p>
          <a:p>
            <a:pPr indent="-336550" lvl="0" marL="457200" rtl="0" algn="l">
              <a:lnSpc>
                <a:spcPct val="115000"/>
              </a:lnSpc>
              <a:spcBef>
                <a:spcPts val="0"/>
              </a:spcBef>
              <a:spcAft>
                <a:spcPts val="0"/>
              </a:spcAft>
              <a:buClr>
                <a:srgbClr val="0D0D0D"/>
              </a:buClr>
              <a:buSzPts val="1700"/>
              <a:buFont typeface="Roboto"/>
              <a:buChar char="●"/>
            </a:pPr>
            <a:r>
              <a:rPr b="1" lang="en" sz="1700">
                <a:solidFill>
                  <a:srgbClr val="0D0D0D"/>
                </a:solidFill>
                <a:latin typeface="Arial"/>
                <a:ea typeface="Arial"/>
                <a:cs typeface="Arial"/>
                <a:sym typeface="Arial"/>
              </a:rPr>
              <a:t>Scalability and Efficiency</a:t>
            </a:r>
            <a:r>
              <a:rPr lang="en" sz="1700">
                <a:solidFill>
                  <a:srgbClr val="0D0D0D"/>
                </a:solidFill>
                <a:latin typeface="Arial"/>
                <a:ea typeface="Arial"/>
                <a:cs typeface="Arial"/>
                <a:sym typeface="Arial"/>
              </a:rPr>
              <a:t>: Our models handle large-scale data efficiently, maintaining high computational performance.</a:t>
            </a:r>
            <a:endParaRPr b="1" sz="1700">
              <a:solidFill>
                <a:srgbClr val="0D0D0D"/>
              </a:solidFill>
              <a:latin typeface="Arial"/>
              <a:ea typeface="Arial"/>
              <a:cs typeface="Arial"/>
              <a:sym typeface="Arial"/>
            </a:endParaRPr>
          </a:p>
          <a:p>
            <a:pPr indent="0" lvl="0" marL="0" rtl="0" algn="l">
              <a:lnSpc>
                <a:spcPct val="115000"/>
              </a:lnSpc>
              <a:spcBef>
                <a:spcPts val="1500"/>
              </a:spcBef>
              <a:spcAft>
                <a:spcPts val="0"/>
              </a:spcAft>
              <a:buNone/>
            </a:pPr>
            <a:r>
              <a:t/>
            </a:r>
            <a:endParaRPr sz="1700">
              <a:solidFill>
                <a:srgbClr val="0D0D0D"/>
              </a:solidFill>
              <a:highlight>
                <a:srgbClr val="FFFFFF"/>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5"/>
          <p:cNvSpPr txBox="1"/>
          <p:nvPr>
            <p:ph type="title"/>
          </p:nvPr>
        </p:nvSpPr>
        <p:spPr>
          <a:xfrm>
            <a:off x="354397" y="-109671"/>
            <a:ext cx="6878400" cy="994200"/>
          </a:xfrm>
          <a:prstGeom prst="rect">
            <a:avLst/>
          </a:prstGeom>
        </p:spPr>
        <p:txBody>
          <a:bodyPr anchorCtr="0" anchor="b" bIns="34275" lIns="34275" spcFirstLastPara="1" rIns="34275" wrap="square" tIns="34275">
            <a:normAutofit/>
          </a:bodyPr>
          <a:lstStyle/>
          <a:p>
            <a:pPr indent="0" lvl="0" marL="0" rtl="0" algn="l">
              <a:spcBef>
                <a:spcPts val="0"/>
              </a:spcBef>
              <a:spcAft>
                <a:spcPts val="0"/>
              </a:spcAft>
              <a:buNone/>
            </a:pPr>
            <a:r>
              <a:rPr lang="en"/>
              <a:t>Future Work</a:t>
            </a:r>
            <a:endParaRPr/>
          </a:p>
        </p:txBody>
      </p:sp>
      <p:sp>
        <p:nvSpPr>
          <p:cNvPr id="796" name="Google Shape;796;p45"/>
          <p:cNvSpPr txBox="1"/>
          <p:nvPr>
            <p:ph idx="1" type="body"/>
          </p:nvPr>
        </p:nvSpPr>
        <p:spPr>
          <a:xfrm>
            <a:off x="1481525" y="1678577"/>
            <a:ext cx="6878400" cy="3580200"/>
          </a:xfrm>
          <a:prstGeom prst="rect">
            <a:avLst/>
          </a:prstGeom>
        </p:spPr>
        <p:txBody>
          <a:bodyPr anchorCtr="0" anchor="t" bIns="34275" lIns="34275" spcFirstLastPara="1" rIns="34275" wrap="square" tIns="34275">
            <a:noAutofit/>
          </a:bodyPr>
          <a:lstStyle/>
          <a:p>
            <a:pPr indent="-381000" lvl="0" marL="457200" rtl="0" algn="l">
              <a:lnSpc>
                <a:spcPct val="115000"/>
              </a:lnSpc>
              <a:spcBef>
                <a:spcPts val="1500"/>
              </a:spcBef>
              <a:spcAft>
                <a:spcPts val="0"/>
              </a:spcAft>
              <a:buClr>
                <a:srgbClr val="0D0D0D"/>
              </a:buClr>
              <a:buSzPts val="2400"/>
              <a:buFont typeface="Roboto"/>
              <a:buChar char="●"/>
            </a:pPr>
            <a:r>
              <a:rPr b="1" lang="en" sz="2400">
                <a:solidFill>
                  <a:srgbClr val="0D0D0D"/>
                </a:solidFill>
                <a:latin typeface="Arial"/>
                <a:ea typeface="Arial"/>
                <a:cs typeface="Arial"/>
                <a:sym typeface="Arial"/>
              </a:rPr>
              <a:t>Model Optimization</a:t>
            </a:r>
            <a:endParaRPr sz="2400">
              <a:solidFill>
                <a:srgbClr val="0D0D0D"/>
              </a:solidFill>
              <a:latin typeface="Arial"/>
              <a:ea typeface="Arial"/>
              <a:cs typeface="Arial"/>
              <a:sym typeface="Arial"/>
            </a:endParaRPr>
          </a:p>
          <a:p>
            <a:pPr indent="-381000" lvl="0" marL="457200" rtl="0" algn="l">
              <a:lnSpc>
                <a:spcPct val="115000"/>
              </a:lnSpc>
              <a:spcBef>
                <a:spcPts val="0"/>
              </a:spcBef>
              <a:spcAft>
                <a:spcPts val="0"/>
              </a:spcAft>
              <a:buClr>
                <a:srgbClr val="0D0D0D"/>
              </a:buClr>
              <a:buSzPts val="2400"/>
              <a:buFont typeface="Roboto"/>
              <a:buChar char="●"/>
            </a:pPr>
            <a:r>
              <a:rPr b="1" lang="en" sz="2400">
                <a:solidFill>
                  <a:srgbClr val="0D0D0D"/>
                </a:solidFill>
                <a:latin typeface="Arial"/>
                <a:ea typeface="Arial"/>
                <a:cs typeface="Arial"/>
                <a:sym typeface="Arial"/>
              </a:rPr>
              <a:t>Enhanced User Insights</a:t>
            </a:r>
            <a:endParaRPr sz="2400">
              <a:solidFill>
                <a:srgbClr val="0D0D0D"/>
              </a:solidFill>
              <a:latin typeface="Arial"/>
              <a:ea typeface="Arial"/>
              <a:cs typeface="Arial"/>
              <a:sym typeface="Arial"/>
            </a:endParaRPr>
          </a:p>
          <a:p>
            <a:pPr indent="-381000" lvl="0" marL="457200" rtl="0" algn="l">
              <a:lnSpc>
                <a:spcPct val="115000"/>
              </a:lnSpc>
              <a:spcBef>
                <a:spcPts val="0"/>
              </a:spcBef>
              <a:spcAft>
                <a:spcPts val="0"/>
              </a:spcAft>
              <a:buClr>
                <a:srgbClr val="0D0D0D"/>
              </a:buClr>
              <a:buSzPts val="2400"/>
              <a:buFont typeface="Roboto"/>
              <a:buChar char="●"/>
            </a:pPr>
            <a:r>
              <a:rPr b="1" lang="en" sz="2400">
                <a:solidFill>
                  <a:srgbClr val="0D0D0D"/>
                </a:solidFill>
                <a:latin typeface="Arial"/>
                <a:ea typeface="Arial"/>
                <a:cs typeface="Arial"/>
                <a:sym typeface="Arial"/>
              </a:rPr>
              <a:t>Scalability Improvements</a:t>
            </a:r>
            <a:endParaRPr sz="2400">
              <a:solidFill>
                <a:srgbClr val="0D0D0D"/>
              </a:solidFill>
              <a:latin typeface="Arial"/>
              <a:ea typeface="Arial"/>
              <a:cs typeface="Arial"/>
              <a:sym typeface="Arial"/>
            </a:endParaRPr>
          </a:p>
          <a:p>
            <a:pPr indent="-381000" lvl="0" marL="457200" rtl="0" algn="l">
              <a:lnSpc>
                <a:spcPct val="115000"/>
              </a:lnSpc>
              <a:spcBef>
                <a:spcPts val="0"/>
              </a:spcBef>
              <a:spcAft>
                <a:spcPts val="0"/>
              </a:spcAft>
              <a:buClr>
                <a:srgbClr val="0D0D0D"/>
              </a:buClr>
              <a:buSzPts val="2400"/>
              <a:buFont typeface="Roboto"/>
              <a:buChar char="●"/>
            </a:pPr>
            <a:r>
              <a:rPr b="1" lang="en" sz="2400">
                <a:solidFill>
                  <a:srgbClr val="0D0D0D"/>
                </a:solidFill>
                <a:latin typeface="Arial"/>
                <a:ea typeface="Arial"/>
                <a:cs typeface="Arial"/>
                <a:sym typeface="Arial"/>
              </a:rPr>
              <a:t>Broader Product Categories</a:t>
            </a:r>
            <a:endParaRPr b="1" sz="2400">
              <a:solidFill>
                <a:srgbClr val="0D0D0D"/>
              </a:solidFill>
            </a:endParaRPr>
          </a:p>
          <a:p>
            <a:pPr indent="0" lvl="0" marL="0" rtl="0" algn="l">
              <a:lnSpc>
                <a:spcPct val="115000"/>
              </a:lnSpc>
              <a:spcBef>
                <a:spcPts val="1500"/>
              </a:spcBef>
              <a:spcAft>
                <a:spcPts val="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28"/>
          <p:cNvSpPr txBox="1"/>
          <p:nvPr>
            <p:ph type="title"/>
          </p:nvPr>
        </p:nvSpPr>
        <p:spPr>
          <a:xfrm>
            <a:off x="354397" y="140179"/>
            <a:ext cx="6878400" cy="9942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Introduction</a:t>
            </a:r>
            <a:endParaRPr sz="6400">
              <a:solidFill>
                <a:schemeClr val="dk1"/>
              </a:solidFill>
            </a:endParaRPr>
          </a:p>
        </p:txBody>
      </p:sp>
      <p:sp>
        <p:nvSpPr>
          <p:cNvPr id="671" name="Google Shape;671;p28"/>
          <p:cNvSpPr txBox="1"/>
          <p:nvPr/>
        </p:nvSpPr>
        <p:spPr>
          <a:xfrm>
            <a:off x="354400" y="1613525"/>
            <a:ext cx="7394100" cy="262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This project aims to develop an advanced recommendation system for Amazon's software product category using Graph Neural Networks (GNN) and </a:t>
            </a:r>
            <a:r>
              <a:rPr lang="en" sz="1800">
                <a:solidFill>
                  <a:srgbClr val="242424"/>
                </a:solidFill>
              </a:rPr>
              <a:t>NetworkX</a:t>
            </a:r>
            <a:r>
              <a:rPr lang="en" sz="1800">
                <a:solidFill>
                  <a:schemeClr val="dk1"/>
                </a:solidFill>
              </a:rPr>
              <a:t>. By exploiting the relational data structure through GNN and </a:t>
            </a:r>
            <a:r>
              <a:rPr lang="en" sz="1800">
                <a:solidFill>
                  <a:srgbClr val="242424"/>
                </a:solidFill>
              </a:rPr>
              <a:t>NetworkX</a:t>
            </a:r>
            <a:r>
              <a:rPr lang="en" sz="1800">
                <a:solidFill>
                  <a:schemeClr val="dk1"/>
                </a:solidFill>
              </a:rPr>
              <a:t>, the project seeks to provide highly personalized product recommendations, thereby improving customer satisfaction and potentially increasing sales.</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46"/>
          <p:cNvSpPr txBox="1"/>
          <p:nvPr>
            <p:ph type="ctrTitle"/>
          </p:nvPr>
        </p:nvSpPr>
        <p:spPr>
          <a:xfrm>
            <a:off x="1423686" y="2520836"/>
            <a:ext cx="6547800" cy="1291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n" sz="5700"/>
              <a:t>Q&amp;A</a:t>
            </a:r>
            <a:endParaRPr sz="5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29"/>
          <p:cNvSpPr txBox="1"/>
          <p:nvPr>
            <p:ph type="title"/>
          </p:nvPr>
        </p:nvSpPr>
        <p:spPr>
          <a:xfrm>
            <a:off x="303647" y="155779"/>
            <a:ext cx="6878400" cy="9942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Problem</a:t>
            </a:r>
            <a:endParaRPr sz="6400">
              <a:solidFill>
                <a:schemeClr val="dk1"/>
              </a:solidFill>
            </a:endParaRPr>
          </a:p>
        </p:txBody>
      </p:sp>
      <p:sp>
        <p:nvSpPr>
          <p:cNvPr id="677" name="Google Shape;677;p29"/>
          <p:cNvSpPr txBox="1"/>
          <p:nvPr/>
        </p:nvSpPr>
        <p:spPr>
          <a:xfrm>
            <a:off x="193600" y="1434800"/>
            <a:ext cx="78042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D0D0D"/>
              </a:buClr>
              <a:buSzPts val="1800"/>
              <a:buChar char="●"/>
            </a:pPr>
            <a:r>
              <a:rPr lang="en" sz="1800">
                <a:solidFill>
                  <a:srgbClr val="0D0D0D"/>
                </a:solidFill>
                <a:highlight>
                  <a:srgbClr val="FFFFFF"/>
                </a:highlight>
              </a:rPr>
              <a:t>How can the system utilize GNN and NetworkX(</a:t>
            </a:r>
            <a:r>
              <a:rPr lang="en" sz="1800">
                <a:solidFill>
                  <a:srgbClr val="0D0D0D"/>
                </a:solidFill>
                <a:highlight>
                  <a:schemeClr val="lt1"/>
                </a:highlight>
              </a:rPr>
              <a:t>python package</a:t>
            </a:r>
            <a:r>
              <a:rPr lang="en" sz="1800">
                <a:solidFill>
                  <a:srgbClr val="0D0D0D"/>
                </a:solidFill>
                <a:highlight>
                  <a:srgbClr val="FFFFFF"/>
                </a:highlight>
              </a:rPr>
              <a:t>) to predict user ratings for products and provide recommendations?</a:t>
            </a:r>
            <a:endParaRPr sz="1800">
              <a:solidFill>
                <a:srgbClr val="0D0D0D"/>
              </a:solidFill>
              <a:highlight>
                <a:srgbClr val="FFFFFF"/>
              </a:highlight>
            </a:endParaRPr>
          </a:p>
          <a:p>
            <a:pPr indent="0" lvl="0" marL="457200" rtl="0" algn="l">
              <a:lnSpc>
                <a:spcPct val="115000"/>
              </a:lnSpc>
              <a:spcBef>
                <a:spcPts val="0"/>
              </a:spcBef>
              <a:spcAft>
                <a:spcPts val="0"/>
              </a:spcAft>
              <a:buNone/>
            </a:pPr>
            <a:r>
              <a:t/>
            </a:r>
            <a:endParaRPr sz="1800">
              <a:solidFill>
                <a:srgbClr val="0D0D0D"/>
              </a:solidFill>
              <a:highlight>
                <a:srgbClr val="FFFFFF"/>
              </a:highlight>
            </a:endParaRPr>
          </a:p>
          <a:p>
            <a:pPr indent="-342900" lvl="0" marL="457200" rtl="0" algn="l">
              <a:lnSpc>
                <a:spcPct val="115000"/>
              </a:lnSpc>
              <a:spcBef>
                <a:spcPts val="0"/>
              </a:spcBef>
              <a:spcAft>
                <a:spcPts val="0"/>
              </a:spcAft>
              <a:buClr>
                <a:srgbClr val="0D0D0D"/>
              </a:buClr>
              <a:buSzPts val="1800"/>
              <a:buChar char="●"/>
            </a:pPr>
            <a:r>
              <a:rPr lang="en" sz="1800">
                <a:solidFill>
                  <a:srgbClr val="0D0D0D"/>
                </a:solidFill>
                <a:highlight>
                  <a:srgbClr val="FFFFFF"/>
                </a:highlight>
              </a:rPr>
              <a:t>How can NetworkX explore potential connections between users and identify as well as visualize the most centrally connected products and users to enrich the social dimensions and depth of the recommendation system?</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0"/>
          <p:cNvSpPr txBox="1"/>
          <p:nvPr>
            <p:ph type="title"/>
          </p:nvPr>
        </p:nvSpPr>
        <p:spPr>
          <a:xfrm>
            <a:off x="162947" y="-297021"/>
            <a:ext cx="6878400" cy="9942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Challenges</a:t>
            </a:r>
            <a:endParaRPr sz="6400">
              <a:solidFill>
                <a:schemeClr val="dk1"/>
              </a:solidFill>
            </a:endParaRPr>
          </a:p>
        </p:txBody>
      </p:sp>
      <p:sp>
        <p:nvSpPr>
          <p:cNvPr id="683" name="Google Shape;683;p30"/>
          <p:cNvSpPr txBox="1"/>
          <p:nvPr/>
        </p:nvSpPr>
        <p:spPr>
          <a:xfrm>
            <a:off x="623900" y="1258500"/>
            <a:ext cx="6237900" cy="262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200">
              <a:solidFill>
                <a:schemeClr val="accent1"/>
              </a:solidFill>
              <a:latin typeface="Tahoma"/>
              <a:ea typeface="Tahoma"/>
              <a:cs typeface="Tahoma"/>
              <a:sym typeface="Tahoma"/>
            </a:endParaRPr>
          </a:p>
        </p:txBody>
      </p:sp>
      <p:sp>
        <p:nvSpPr>
          <p:cNvPr id="684" name="Google Shape;684;p30"/>
          <p:cNvSpPr txBox="1"/>
          <p:nvPr>
            <p:ph idx="1" type="body"/>
          </p:nvPr>
        </p:nvSpPr>
        <p:spPr>
          <a:xfrm>
            <a:off x="162950" y="1185450"/>
            <a:ext cx="7721700" cy="3620100"/>
          </a:xfrm>
          <a:prstGeom prst="rect">
            <a:avLst/>
          </a:prstGeom>
        </p:spPr>
        <p:txBody>
          <a:bodyPr anchorCtr="0" anchor="t" bIns="34275" lIns="34275" spcFirstLastPara="1" rIns="34275" wrap="square" tIns="34275">
            <a:noAutofit/>
          </a:bodyPr>
          <a:lstStyle/>
          <a:p>
            <a:pPr indent="-336550" lvl="0" marL="457200" rtl="0" algn="l">
              <a:lnSpc>
                <a:spcPct val="115000"/>
              </a:lnSpc>
              <a:spcBef>
                <a:spcPts val="1500"/>
              </a:spcBef>
              <a:spcAft>
                <a:spcPts val="0"/>
              </a:spcAft>
              <a:buClr>
                <a:srgbClr val="0D0D0D"/>
              </a:buClr>
              <a:buSzPts val="1700"/>
              <a:buFont typeface="Arial"/>
              <a:buChar char="●"/>
            </a:pPr>
            <a:r>
              <a:rPr b="1" lang="en" sz="1700">
                <a:solidFill>
                  <a:srgbClr val="0D0D0D"/>
                </a:solidFill>
                <a:latin typeface="Arial"/>
                <a:ea typeface="Arial"/>
                <a:cs typeface="Arial"/>
                <a:sym typeface="Arial"/>
              </a:rPr>
              <a:t>Rating Prediction Accuracy</a:t>
            </a:r>
            <a:r>
              <a:rPr lang="en" sz="1700">
                <a:solidFill>
                  <a:srgbClr val="0D0D0D"/>
                </a:solidFill>
                <a:latin typeface="Arial"/>
                <a:ea typeface="Arial"/>
                <a:cs typeface="Arial"/>
                <a:sym typeface="Arial"/>
              </a:rPr>
              <a:t>: </a:t>
            </a:r>
            <a:r>
              <a:rPr lang="en" sz="1700">
                <a:solidFill>
                  <a:srgbClr val="0D0D0D"/>
                </a:solidFill>
                <a:highlight>
                  <a:srgbClr val="FFFFFF"/>
                </a:highlight>
                <a:latin typeface="Arial"/>
                <a:ea typeface="Arial"/>
                <a:cs typeface="Arial"/>
                <a:sym typeface="Arial"/>
              </a:rPr>
              <a:t>Tackling the challenge of sparse data to enhance the accuracy of user preference predictions using GNN.</a:t>
            </a:r>
            <a:endParaRPr sz="1700">
              <a:solidFill>
                <a:srgbClr val="0D0D0D"/>
              </a:solidFill>
              <a:latin typeface="Arial"/>
              <a:ea typeface="Arial"/>
              <a:cs typeface="Arial"/>
              <a:sym typeface="Arial"/>
            </a:endParaRPr>
          </a:p>
          <a:p>
            <a:pPr indent="-336550" lvl="0" marL="457200" rtl="0" algn="l">
              <a:lnSpc>
                <a:spcPct val="115000"/>
              </a:lnSpc>
              <a:spcBef>
                <a:spcPts val="0"/>
              </a:spcBef>
              <a:spcAft>
                <a:spcPts val="0"/>
              </a:spcAft>
              <a:buClr>
                <a:schemeClr val="lt1"/>
              </a:buClr>
              <a:buSzPts val="1700"/>
              <a:buFont typeface="Arial"/>
              <a:buChar char="●"/>
            </a:pPr>
            <a:r>
              <a:t/>
            </a:r>
            <a:endParaRPr sz="1700">
              <a:solidFill>
                <a:srgbClr val="0D0D0D"/>
              </a:solidFill>
              <a:latin typeface="Arial"/>
              <a:ea typeface="Arial"/>
              <a:cs typeface="Arial"/>
              <a:sym typeface="Arial"/>
            </a:endParaRPr>
          </a:p>
          <a:p>
            <a:pPr indent="-336550" lvl="0" marL="457200" rtl="0" algn="l">
              <a:lnSpc>
                <a:spcPct val="115000"/>
              </a:lnSpc>
              <a:spcBef>
                <a:spcPts val="0"/>
              </a:spcBef>
              <a:spcAft>
                <a:spcPts val="0"/>
              </a:spcAft>
              <a:buClr>
                <a:srgbClr val="0D0D0D"/>
              </a:buClr>
              <a:buSzPts val="1700"/>
              <a:buFont typeface="Arial"/>
              <a:buChar char="●"/>
            </a:pPr>
            <a:r>
              <a:rPr b="1" lang="en" sz="1700">
                <a:solidFill>
                  <a:srgbClr val="0D0D0D"/>
                </a:solidFill>
                <a:latin typeface="Arial"/>
                <a:ea typeface="Arial"/>
                <a:cs typeface="Arial"/>
                <a:sym typeface="Arial"/>
              </a:rPr>
              <a:t>Efficiency in Similarity Calculation</a:t>
            </a:r>
            <a:r>
              <a:rPr lang="en" sz="1700">
                <a:solidFill>
                  <a:srgbClr val="0D0D0D"/>
                </a:solidFill>
                <a:latin typeface="Arial"/>
                <a:ea typeface="Arial"/>
                <a:cs typeface="Arial"/>
                <a:sym typeface="Arial"/>
              </a:rPr>
              <a:t>: </a:t>
            </a:r>
            <a:r>
              <a:rPr lang="en" sz="1700">
                <a:solidFill>
                  <a:srgbClr val="0D0D0D"/>
                </a:solidFill>
                <a:highlight>
                  <a:srgbClr val="FFFFFF"/>
                </a:highlight>
                <a:latin typeface="Arial"/>
                <a:ea typeface="Arial"/>
                <a:cs typeface="Arial"/>
                <a:sym typeface="Arial"/>
              </a:rPr>
              <a:t>Employing efficient algorithms to process large-scale data swiftly, calculating product similarities.</a:t>
            </a:r>
            <a:endParaRPr sz="1700">
              <a:solidFill>
                <a:srgbClr val="0D0D0D"/>
              </a:solidFill>
              <a:highlight>
                <a:srgbClr val="FFFFFF"/>
              </a:highlight>
              <a:latin typeface="Arial"/>
              <a:ea typeface="Arial"/>
              <a:cs typeface="Arial"/>
              <a:sym typeface="Arial"/>
            </a:endParaRPr>
          </a:p>
          <a:p>
            <a:pPr indent="-336550" lvl="0" marL="457200" rtl="0" algn="l">
              <a:lnSpc>
                <a:spcPct val="115000"/>
              </a:lnSpc>
              <a:spcBef>
                <a:spcPts val="0"/>
              </a:spcBef>
              <a:spcAft>
                <a:spcPts val="0"/>
              </a:spcAft>
              <a:buClr>
                <a:schemeClr val="lt1"/>
              </a:buClr>
              <a:buSzPts val="1700"/>
              <a:buFont typeface="Arial"/>
              <a:buChar char="●"/>
            </a:pPr>
            <a:r>
              <a:t/>
            </a:r>
            <a:endParaRPr sz="1700">
              <a:solidFill>
                <a:srgbClr val="0D0D0D"/>
              </a:solidFill>
              <a:highlight>
                <a:srgbClr val="FFFFFF"/>
              </a:highlight>
              <a:latin typeface="Arial"/>
              <a:ea typeface="Arial"/>
              <a:cs typeface="Arial"/>
              <a:sym typeface="Arial"/>
            </a:endParaRPr>
          </a:p>
          <a:p>
            <a:pPr indent="-336550" lvl="0" marL="457200" rtl="0" algn="l">
              <a:lnSpc>
                <a:spcPct val="115000"/>
              </a:lnSpc>
              <a:spcBef>
                <a:spcPts val="0"/>
              </a:spcBef>
              <a:spcAft>
                <a:spcPts val="0"/>
              </a:spcAft>
              <a:buClr>
                <a:srgbClr val="0D0D0D"/>
              </a:buClr>
              <a:buSzPts val="1700"/>
              <a:buFont typeface="Arial"/>
              <a:buChar char="●"/>
            </a:pPr>
            <a:r>
              <a:rPr b="1" lang="en" sz="1700">
                <a:solidFill>
                  <a:srgbClr val="0D0D0D"/>
                </a:solidFill>
                <a:latin typeface="Arial"/>
                <a:ea typeface="Arial"/>
                <a:cs typeface="Arial"/>
                <a:sym typeface="Arial"/>
              </a:rPr>
              <a:t>Complexity in User Connections</a:t>
            </a:r>
            <a:r>
              <a:rPr lang="en" sz="1700">
                <a:solidFill>
                  <a:srgbClr val="0D0D0D"/>
                </a:solidFill>
                <a:latin typeface="Arial"/>
                <a:ea typeface="Arial"/>
                <a:cs typeface="Arial"/>
                <a:sym typeface="Arial"/>
              </a:rPr>
              <a:t>: </a:t>
            </a:r>
            <a:r>
              <a:rPr lang="en" sz="1700">
                <a:solidFill>
                  <a:srgbClr val="0D0D0D"/>
                </a:solidFill>
                <a:highlight>
                  <a:srgbClr val="FFFFFF"/>
                </a:highlight>
                <a:latin typeface="Arial"/>
                <a:ea typeface="Arial"/>
                <a:cs typeface="Arial"/>
                <a:sym typeface="Arial"/>
              </a:rPr>
              <a:t>Analyzing extensive social graph data to effectively explore and understand user connections and dynamics within the network.</a:t>
            </a:r>
            <a:endParaRPr sz="1700">
              <a:solidFill>
                <a:srgbClr val="0D0D0D"/>
              </a:solidFill>
              <a:latin typeface="Arial"/>
              <a:ea typeface="Arial"/>
              <a:cs typeface="Arial"/>
              <a:sym typeface="Arial"/>
            </a:endParaRPr>
          </a:p>
          <a:p>
            <a:pPr indent="0" lvl="0" marL="457200" rtl="0" algn="l">
              <a:lnSpc>
                <a:spcPct val="115000"/>
              </a:lnSpc>
              <a:spcBef>
                <a:spcPts val="1500"/>
              </a:spcBef>
              <a:spcAft>
                <a:spcPts val="1500"/>
              </a:spcAft>
              <a:buNone/>
            </a:pPr>
            <a:r>
              <a:t/>
            </a:r>
            <a:endParaRPr sz="14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31"/>
          <p:cNvSpPr txBox="1"/>
          <p:nvPr>
            <p:ph idx="4294967295" type="title"/>
          </p:nvPr>
        </p:nvSpPr>
        <p:spPr>
          <a:xfrm>
            <a:off x="202547" y="-301706"/>
            <a:ext cx="6846600" cy="9741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Data </a:t>
            </a:r>
            <a:endParaRPr sz="6400">
              <a:solidFill>
                <a:schemeClr val="dk1"/>
              </a:solidFill>
            </a:endParaRPr>
          </a:p>
        </p:txBody>
      </p:sp>
      <p:sp>
        <p:nvSpPr>
          <p:cNvPr id="690" name="Google Shape;690;p31"/>
          <p:cNvSpPr txBox="1"/>
          <p:nvPr/>
        </p:nvSpPr>
        <p:spPr>
          <a:xfrm>
            <a:off x="57175" y="672400"/>
            <a:ext cx="8671800" cy="4541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500"/>
              </a:spcBef>
              <a:spcAft>
                <a:spcPts val="0"/>
              </a:spcAft>
              <a:buClr>
                <a:schemeClr val="dk1"/>
              </a:buClr>
              <a:buSzPts val="1400"/>
              <a:buFont typeface="Roboto"/>
              <a:buChar char="●"/>
            </a:pPr>
            <a:r>
              <a:rPr b="1" lang="en">
                <a:solidFill>
                  <a:schemeClr val="dk1"/>
                </a:solidFill>
              </a:rPr>
              <a:t>Source</a:t>
            </a:r>
            <a:r>
              <a:rPr lang="en">
                <a:solidFill>
                  <a:schemeClr val="dk1"/>
                </a:solidFill>
              </a:rPr>
              <a:t>: Amazon 2018 software purchases dataset </a:t>
            </a:r>
            <a:endParaRPr>
              <a:solidFill>
                <a:schemeClr val="dk1"/>
              </a:solidFill>
            </a:endParaRPr>
          </a:p>
          <a:p>
            <a:pPr indent="-317500" lvl="0" marL="457200" rtl="0" algn="l">
              <a:lnSpc>
                <a:spcPct val="115000"/>
              </a:lnSpc>
              <a:spcBef>
                <a:spcPts val="0"/>
              </a:spcBef>
              <a:spcAft>
                <a:spcPts val="0"/>
              </a:spcAft>
              <a:buClr>
                <a:schemeClr val="dk1"/>
              </a:buClr>
              <a:buSzPts val="1400"/>
              <a:buFont typeface="Roboto"/>
              <a:buChar char="●"/>
            </a:pPr>
            <a:r>
              <a:rPr b="1" lang="en">
                <a:solidFill>
                  <a:schemeClr val="dk1"/>
                </a:solidFill>
              </a:rPr>
              <a:t>Core Selection</a:t>
            </a:r>
            <a:r>
              <a:rPr lang="en">
                <a:solidFill>
                  <a:schemeClr val="dk1"/>
                </a:solidFill>
              </a:rPr>
              <a:t>: Utilized a 5-kcore method to ensure all data points in the dataset have a minimum of five connections, enhancing the robustness and relevance of our analysis.</a:t>
            </a:r>
            <a:endParaRPr>
              <a:solidFill>
                <a:schemeClr val="dk1"/>
              </a:solidFill>
            </a:endParaRPr>
          </a:p>
          <a:p>
            <a:pPr indent="-317500" lvl="0" marL="457200" rtl="0" algn="l">
              <a:lnSpc>
                <a:spcPct val="115000"/>
              </a:lnSpc>
              <a:spcBef>
                <a:spcPts val="0"/>
              </a:spcBef>
              <a:spcAft>
                <a:spcPts val="0"/>
              </a:spcAft>
              <a:buClr>
                <a:schemeClr val="dk1"/>
              </a:buClr>
              <a:buSzPts val="1400"/>
              <a:buFont typeface="Roboto"/>
              <a:buChar char="●"/>
            </a:pPr>
            <a:r>
              <a:rPr b="1" lang="en">
                <a:solidFill>
                  <a:schemeClr val="dk1"/>
                </a:solidFill>
              </a:rPr>
              <a:t>Datasets</a:t>
            </a:r>
            <a:r>
              <a:rPr lang="en">
                <a:solidFill>
                  <a:schemeClr val="dk1"/>
                </a:solidFill>
              </a:rPr>
              <a:t>: </a:t>
            </a:r>
            <a:endParaRPr>
              <a:solidFill>
                <a:schemeClr val="dk1"/>
              </a:solidFill>
            </a:endParaRPr>
          </a:p>
          <a:p>
            <a:pPr indent="-317500" lvl="1" marL="914400" rtl="0" algn="l">
              <a:lnSpc>
                <a:spcPct val="115000"/>
              </a:lnSpc>
              <a:spcBef>
                <a:spcPts val="0"/>
              </a:spcBef>
              <a:spcAft>
                <a:spcPts val="0"/>
              </a:spcAft>
              <a:buClr>
                <a:schemeClr val="dk1"/>
              </a:buClr>
              <a:buSzPts val="1400"/>
              <a:buFont typeface="Arial"/>
              <a:buChar char="●"/>
            </a:pPr>
            <a:r>
              <a:rPr b="1" lang="en">
                <a:solidFill>
                  <a:schemeClr val="dk1"/>
                </a:solidFill>
              </a:rPr>
              <a:t>Reviews:</a:t>
            </a:r>
            <a:r>
              <a:rPr lang="en">
                <a:solidFill>
                  <a:schemeClr val="dk1"/>
                </a:solidFill>
              </a:rPr>
              <a:t> 12,805 entries capturing user feedback and ratings.</a:t>
            </a:r>
            <a:endParaRPr>
              <a:solidFill>
                <a:schemeClr val="dk1"/>
              </a:solidFill>
            </a:endParaRPr>
          </a:p>
          <a:p>
            <a:pPr indent="-317500" lvl="1" marL="914400" rtl="0" algn="l">
              <a:lnSpc>
                <a:spcPct val="115000"/>
              </a:lnSpc>
              <a:spcBef>
                <a:spcPts val="0"/>
              </a:spcBef>
              <a:spcAft>
                <a:spcPts val="0"/>
              </a:spcAft>
              <a:buClr>
                <a:schemeClr val="dk1"/>
              </a:buClr>
              <a:buSzPts val="1400"/>
              <a:buFont typeface="Arial"/>
              <a:buChar char="●"/>
            </a:pPr>
            <a:r>
              <a:rPr b="1" lang="en">
                <a:solidFill>
                  <a:schemeClr val="dk1"/>
                </a:solidFill>
              </a:rPr>
              <a:t>Metadata:</a:t>
            </a:r>
            <a:r>
              <a:rPr lang="en">
                <a:solidFill>
                  <a:schemeClr val="dk1"/>
                </a:solidFill>
              </a:rPr>
              <a:t> 26,790 entries detailing product information.</a:t>
            </a:r>
            <a:endParaRPr>
              <a:solidFill>
                <a:schemeClr val="dk1"/>
              </a:solidFill>
            </a:endParaRPr>
          </a:p>
          <a:p>
            <a:pPr indent="-317500" lvl="0" marL="457200" rtl="0" algn="l">
              <a:lnSpc>
                <a:spcPct val="115000"/>
              </a:lnSpc>
              <a:spcBef>
                <a:spcPts val="0"/>
              </a:spcBef>
              <a:spcAft>
                <a:spcPts val="0"/>
              </a:spcAft>
              <a:buClr>
                <a:schemeClr val="dk1"/>
              </a:buClr>
              <a:buSzPts val="1400"/>
              <a:buFont typeface="Roboto"/>
              <a:buChar char="●"/>
            </a:pPr>
            <a:r>
              <a:rPr b="1" lang="en">
                <a:solidFill>
                  <a:schemeClr val="dk1"/>
                </a:solidFill>
              </a:rPr>
              <a:t>Nodes</a:t>
            </a:r>
            <a:r>
              <a:rPr lang="en">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Font typeface="Roboto"/>
              <a:buChar char="●"/>
            </a:pPr>
            <a:r>
              <a:rPr b="1" lang="en">
                <a:solidFill>
                  <a:schemeClr val="dk1"/>
                </a:solidFill>
              </a:rPr>
              <a:t>Product Nodes</a:t>
            </a:r>
            <a:r>
              <a:rPr lang="en">
                <a:solidFill>
                  <a:schemeClr val="dk1"/>
                </a:solidFill>
              </a:rPr>
              <a:t>: 21,639</a:t>
            </a:r>
            <a:endParaRPr>
              <a:solidFill>
                <a:schemeClr val="dk1"/>
              </a:solidFill>
            </a:endParaRPr>
          </a:p>
          <a:p>
            <a:pPr indent="-317500" lvl="1" marL="914400" rtl="0" algn="l">
              <a:lnSpc>
                <a:spcPct val="115000"/>
              </a:lnSpc>
              <a:spcBef>
                <a:spcPts val="0"/>
              </a:spcBef>
              <a:spcAft>
                <a:spcPts val="0"/>
              </a:spcAft>
              <a:buClr>
                <a:schemeClr val="dk1"/>
              </a:buClr>
              <a:buSzPts val="1400"/>
              <a:buFont typeface="Roboto"/>
              <a:buChar char="●"/>
            </a:pPr>
            <a:r>
              <a:rPr b="1" lang="en">
                <a:solidFill>
                  <a:schemeClr val="dk1"/>
                </a:solidFill>
              </a:rPr>
              <a:t>User Nodes</a:t>
            </a:r>
            <a:r>
              <a:rPr lang="en">
                <a:solidFill>
                  <a:schemeClr val="dk1"/>
                </a:solidFill>
              </a:rPr>
              <a:t>: 1,826</a:t>
            </a:r>
            <a:endParaRPr>
              <a:solidFill>
                <a:schemeClr val="dk1"/>
              </a:solidFill>
            </a:endParaRPr>
          </a:p>
          <a:p>
            <a:pPr indent="-317500" lvl="0" marL="457200" rtl="0" algn="l">
              <a:lnSpc>
                <a:spcPct val="115000"/>
              </a:lnSpc>
              <a:spcBef>
                <a:spcPts val="0"/>
              </a:spcBef>
              <a:spcAft>
                <a:spcPts val="0"/>
              </a:spcAft>
              <a:buClr>
                <a:schemeClr val="dk1"/>
              </a:buClr>
              <a:buSzPts val="1400"/>
              <a:buFont typeface="Roboto"/>
              <a:buChar char="●"/>
            </a:pPr>
            <a:r>
              <a:rPr b="1" lang="en">
                <a:solidFill>
                  <a:schemeClr val="dk1"/>
                </a:solidFill>
              </a:rPr>
              <a:t>Edges</a:t>
            </a:r>
            <a:r>
              <a:rPr lang="en">
                <a:solidFill>
                  <a:schemeClr val="dk1"/>
                </a:solidFill>
              </a:rPr>
              <a:t>: Connections illustrating various relationships:</a:t>
            </a:r>
            <a:endParaRPr>
              <a:solidFill>
                <a:schemeClr val="dk1"/>
              </a:solidFill>
            </a:endParaRPr>
          </a:p>
          <a:p>
            <a:pPr indent="-317500" lvl="1" marL="914400" rtl="0" algn="l">
              <a:lnSpc>
                <a:spcPct val="115000"/>
              </a:lnSpc>
              <a:spcBef>
                <a:spcPts val="0"/>
              </a:spcBef>
              <a:spcAft>
                <a:spcPts val="0"/>
              </a:spcAft>
              <a:buClr>
                <a:schemeClr val="dk1"/>
              </a:buClr>
              <a:buSzPts val="1400"/>
              <a:buFont typeface="Roboto"/>
              <a:buChar char="●"/>
            </a:pPr>
            <a:r>
              <a:rPr b="1" lang="en">
                <a:solidFill>
                  <a:schemeClr val="dk1"/>
                </a:solidFill>
              </a:rPr>
              <a:t>Review Text</a:t>
            </a:r>
            <a:r>
              <a:rPr lang="en">
                <a:solidFill>
                  <a:schemeClr val="dk1"/>
                </a:solidFill>
              </a:rPr>
              <a:t>: Textual comments provided by users for each product.</a:t>
            </a:r>
            <a:endParaRPr>
              <a:solidFill>
                <a:schemeClr val="dk1"/>
              </a:solidFill>
            </a:endParaRPr>
          </a:p>
          <a:p>
            <a:pPr indent="-317500" lvl="1" marL="914400" rtl="0" algn="l">
              <a:lnSpc>
                <a:spcPct val="115000"/>
              </a:lnSpc>
              <a:spcBef>
                <a:spcPts val="0"/>
              </a:spcBef>
              <a:spcAft>
                <a:spcPts val="0"/>
              </a:spcAft>
              <a:buClr>
                <a:schemeClr val="dk1"/>
              </a:buClr>
              <a:buSzPts val="1400"/>
              <a:buFont typeface="Roboto"/>
              <a:buChar char="●"/>
            </a:pPr>
            <a:r>
              <a:rPr b="1" lang="en">
                <a:solidFill>
                  <a:schemeClr val="dk1"/>
                </a:solidFill>
              </a:rPr>
              <a:t>Also Bought</a:t>
            </a:r>
            <a:r>
              <a:rPr lang="en">
                <a:solidFill>
                  <a:schemeClr val="dk1"/>
                </a:solidFill>
              </a:rPr>
              <a:t>: Links indicating products frequently purchased together, suggesting purchasing patterns.</a:t>
            </a:r>
            <a:endParaRPr>
              <a:solidFill>
                <a:schemeClr val="dk1"/>
              </a:solidFill>
            </a:endParaRPr>
          </a:p>
          <a:p>
            <a:pPr indent="-317500" lvl="1" marL="914400" rtl="0" algn="l">
              <a:lnSpc>
                <a:spcPct val="115000"/>
              </a:lnSpc>
              <a:spcBef>
                <a:spcPts val="0"/>
              </a:spcBef>
              <a:spcAft>
                <a:spcPts val="0"/>
              </a:spcAft>
              <a:buClr>
                <a:schemeClr val="dk1"/>
              </a:buClr>
              <a:buSzPts val="1400"/>
              <a:buFont typeface="Roboto"/>
              <a:buChar char="●"/>
            </a:pPr>
            <a:r>
              <a:rPr b="1" lang="en">
                <a:solidFill>
                  <a:schemeClr val="dk1"/>
                </a:solidFill>
              </a:rPr>
              <a:t>Descriptions</a:t>
            </a:r>
            <a:r>
              <a:rPr lang="en">
                <a:solidFill>
                  <a:schemeClr val="dk1"/>
                </a:solidFill>
              </a:rPr>
              <a:t>: Basic information about each product, including features and specifications.</a:t>
            </a:r>
            <a:endParaRPr>
              <a:solidFill>
                <a:schemeClr val="dk1"/>
              </a:solidFill>
            </a:endParaRPr>
          </a:p>
          <a:p>
            <a:pPr indent="-317500" lvl="1" marL="914400" rtl="0" algn="l">
              <a:lnSpc>
                <a:spcPct val="115000"/>
              </a:lnSpc>
              <a:spcBef>
                <a:spcPts val="0"/>
              </a:spcBef>
              <a:spcAft>
                <a:spcPts val="0"/>
              </a:spcAft>
              <a:buClr>
                <a:schemeClr val="dk1"/>
              </a:buClr>
              <a:buSzPts val="1400"/>
              <a:buFont typeface="Roboto"/>
              <a:buChar char="●"/>
            </a:pPr>
            <a:r>
              <a:rPr b="1" lang="en">
                <a:solidFill>
                  <a:schemeClr val="dk1"/>
                </a:solidFill>
              </a:rPr>
              <a:t>Category</a:t>
            </a:r>
            <a:r>
              <a:rPr lang="en">
                <a:solidFill>
                  <a:schemeClr val="dk1"/>
                </a:solidFill>
              </a:rPr>
              <a:t>: The specific category to which each product belongs.</a:t>
            </a:r>
            <a:endParaRPr>
              <a:solidFill>
                <a:schemeClr val="dk1"/>
              </a:solidFill>
            </a:endParaRPr>
          </a:p>
          <a:p>
            <a:pPr indent="-317500" lvl="1" marL="914400" rtl="0" algn="l">
              <a:lnSpc>
                <a:spcPct val="115000"/>
              </a:lnSpc>
              <a:spcBef>
                <a:spcPts val="0"/>
              </a:spcBef>
              <a:spcAft>
                <a:spcPts val="0"/>
              </a:spcAft>
              <a:buClr>
                <a:schemeClr val="dk1"/>
              </a:buClr>
              <a:buSzPts val="1400"/>
              <a:buFont typeface="Roboto"/>
              <a:buChar char="●"/>
            </a:pPr>
            <a:r>
              <a:rPr b="1" lang="en">
                <a:solidFill>
                  <a:schemeClr val="dk1"/>
                </a:solidFill>
              </a:rPr>
              <a:t>Ratings</a:t>
            </a:r>
            <a:r>
              <a:rPr lang="en">
                <a:solidFill>
                  <a:schemeClr val="dk1"/>
                </a:solidFill>
              </a:rPr>
              <a:t>: Numerical ratings given to products by users, used for evaluating product popularity and user satisfaction.</a:t>
            </a:r>
            <a:endParaRPr b="1">
              <a:solidFill>
                <a:schemeClr val="dk1"/>
              </a:solidFill>
            </a:endParaRPr>
          </a:p>
          <a:p>
            <a:pPr indent="0" lvl="0" marL="457200" rtl="0" algn="l">
              <a:lnSpc>
                <a:spcPct val="115000"/>
              </a:lnSpc>
              <a:spcBef>
                <a:spcPts val="0"/>
              </a:spcBef>
              <a:spcAft>
                <a:spcPts val="150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2"/>
          <p:cNvSpPr txBox="1"/>
          <p:nvPr>
            <p:ph idx="4294967295" type="title"/>
          </p:nvPr>
        </p:nvSpPr>
        <p:spPr>
          <a:xfrm>
            <a:off x="363347" y="-6"/>
            <a:ext cx="6846600" cy="9741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EDA - distribution of ratings</a:t>
            </a:r>
            <a:endParaRPr sz="6400">
              <a:solidFill>
                <a:schemeClr val="dk1"/>
              </a:solidFill>
            </a:endParaRPr>
          </a:p>
        </p:txBody>
      </p:sp>
      <p:pic>
        <p:nvPicPr>
          <p:cNvPr id="696" name="Google Shape;696;p32"/>
          <p:cNvPicPr preferRelativeResize="0"/>
          <p:nvPr/>
        </p:nvPicPr>
        <p:blipFill rotWithShape="1">
          <a:blip r:embed="rId3">
            <a:alphaModFix/>
          </a:blip>
          <a:srcRect b="0" l="0" r="40169" t="0"/>
          <a:stretch/>
        </p:blipFill>
        <p:spPr>
          <a:xfrm>
            <a:off x="1152350" y="1179650"/>
            <a:ext cx="6532823" cy="3230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33"/>
          <p:cNvSpPr txBox="1"/>
          <p:nvPr>
            <p:ph idx="4294967295" type="title"/>
          </p:nvPr>
        </p:nvSpPr>
        <p:spPr>
          <a:xfrm>
            <a:off x="403872" y="-6"/>
            <a:ext cx="6846600" cy="9741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EDA - word cloud of categories</a:t>
            </a:r>
            <a:endParaRPr sz="3100">
              <a:solidFill>
                <a:schemeClr val="dk1"/>
              </a:solidFill>
            </a:endParaRPr>
          </a:p>
        </p:txBody>
      </p:sp>
      <p:pic>
        <p:nvPicPr>
          <p:cNvPr id="702" name="Google Shape;702;p33"/>
          <p:cNvPicPr preferRelativeResize="0"/>
          <p:nvPr/>
        </p:nvPicPr>
        <p:blipFill>
          <a:blip r:embed="rId3">
            <a:alphaModFix/>
          </a:blip>
          <a:stretch>
            <a:fillRect/>
          </a:stretch>
        </p:blipFill>
        <p:spPr>
          <a:xfrm>
            <a:off x="1622424" y="1325450"/>
            <a:ext cx="5339249" cy="2643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4"/>
          <p:cNvSpPr txBox="1"/>
          <p:nvPr>
            <p:ph type="title"/>
          </p:nvPr>
        </p:nvSpPr>
        <p:spPr>
          <a:xfrm>
            <a:off x="354400" y="273850"/>
            <a:ext cx="6846600" cy="7644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Methods</a:t>
            </a:r>
            <a:endParaRPr sz="6400">
              <a:solidFill>
                <a:schemeClr val="dk1"/>
              </a:solidFill>
            </a:endParaRPr>
          </a:p>
        </p:txBody>
      </p:sp>
      <p:sp>
        <p:nvSpPr>
          <p:cNvPr id="708" name="Google Shape;708;p34"/>
          <p:cNvSpPr txBox="1"/>
          <p:nvPr/>
        </p:nvSpPr>
        <p:spPr>
          <a:xfrm>
            <a:off x="341475" y="1397925"/>
            <a:ext cx="6509400" cy="30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A.</a:t>
            </a:r>
            <a:r>
              <a:rPr b="1" lang="en" sz="1200">
                <a:solidFill>
                  <a:srgbClr val="0D0D0D"/>
                </a:solidFill>
                <a:latin typeface="Roboto"/>
                <a:ea typeface="Roboto"/>
                <a:cs typeface="Roboto"/>
                <a:sym typeface="Roboto"/>
              </a:rPr>
              <a:t>Graph Neural Network (GNN) for Recommendations</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None/>
            </a:pPr>
            <a:r>
              <a:t/>
            </a:r>
            <a:endParaRPr sz="1500">
              <a:latin typeface="Tahoma"/>
              <a:ea typeface="Tahoma"/>
              <a:cs typeface="Tahoma"/>
              <a:sym typeface="Tahoma"/>
            </a:endParaRPr>
          </a:p>
        </p:txBody>
      </p:sp>
      <p:pic>
        <p:nvPicPr>
          <p:cNvPr id="709" name="Google Shape;709;p34"/>
          <p:cNvPicPr preferRelativeResize="0"/>
          <p:nvPr/>
        </p:nvPicPr>
        <p:blipFill>
          <a:blip r:embed="rId3">
            <a:alphaModFix/>
          </a:blip>
          <a:stretch>
            <a:fillRect/>
          </a:stretch>
        </p:blipFill>
        <p:spPr>
          <a:xfrm>
            <a:off x="106300" y="2056325"/>
            <a:ext cx="7094702" cy="2393500"/>
          </a:xfrm>
          <a:prstGeom prst="rect">
            <a:avLst/>
          </a:prstGeom>
          <a:noFill/>
          <a:ln>
            <a:noFill/>
          </a:ln>
        </p:spPr>
      </p:pic>
      <p:sp>
        <p:nvSpPr>
          <p:cNvPr id="710" name="Google Shape;710;p34"/>
          <p:cNvSpPr txBox="1"/>
          <p:nvPr/>
        </p:nvSpPr>
        <p:spPr>
          <a:xfrm>
            <a:off x="4514850" y="381000"/>
            <a:ext cx="4555500" cy="239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0D0D0D"/>
                </a:solidFill>
              </a:rPr>
              <a:t>Approach</a:t>
            </a:r>
            <a:r>
              <a:rPr lang="en" sz="900">
                <a:solidFill>
                  <a:srgbClr val="0D0D0D"/>
                </a:solidFill>
              </a:rPr>
              <a:t>:</a:t>
            </a:r>
            <a:endParaRPr sz="900">
              <a:solidFill>
                <a:srgbClr val="0D0D0D"/>
              </a:solidFill>
            </a:endParaRPr>
          </a:p>
          <a:p>
            <a:pPr indent="-285750" lvl="0" marL="457200" rtl="0" algn="l">
              <a:lnSpc>
                <a:spcPct val="115000"/>
              </a:lnSpc>
              <a:spcBef>
                <a:spcPts val="0"/>
              </a:spcBef>
              <a:spcAft>
                <a:spcPts val="0"/>
              </a:spcAft>
              <a:buClr>
                <a:srgbClr val="0D0D0D"/>
              </a:buClr>
              <a:buSzPts val="900"/>
              <a:buChar char="●"/>
            </a:pPr>
            <a:r>
              <a:rPr b="1" lang="en" sz="900">
                <a:solidFill>
                  <a:srgbClr val="0D0D0D"/>
                </a:solidFill>
              </a:rPr>
              <a:t>Data Preparation</a:t>
            </a:r>
            <a:r>
              <a:rPr lang="en" sz="900">
                <a:solidFill>
                  <a:srgbClr val="0D0D0D"/>
                </a:solidFill>
              </a:rPr>
              <a:t>: Utilize user interaction data with products (ratings, reviews, etc.) to form a user-item interaction graph.</a:t>
            </a:r>
            <a:endParaRPr sz="900">
              <a:solidFill>
                <a:srgbClr val="0D0D0D"/>
              </a:solidFill>
            </a:endParaRPr>
          </a:p>
          <a:p>
            <a:pPr indent="-285750" lvl="0" marL="457200" rtl="0" algn="l">
              <a:lnSpc>
                <a:spcPct val="115000"/>
              </a:lnSpc>
              <a:spcBef>
                <a:spcPts val="0"/>
              </a:spcBef>
              <a:spcAft>
                <a:spcPts val="0"/>
              </a:spcAft>
              <a:buClr>
                <a:srgbClr val="0D0D0D"/>
              </a:buClr>
              <a:buSzPts val="900"/>
              <a:buChar char="●"/>
            </a:pPr>
            <a:r>
              <a:rPr b="1" lang="en" sz="900">
                <a:solidFill>
                  <a:srgbClr val="0D0D0D"/>
                </a:solidFill>
              </a:rPr>
              <a:t>Model Implementation</a:t>
            </a:r>
            <a:r>
              <a:rPr lang="en" sz="900">
                <a:solidFill>
                  <a:srgbClr val="0D0D0D"/>
                </a:solidFill>
              </a:rPr>
              <a:t>: Implement a GNN architecture to learn low-dimensional embeddings for users and products based on historical interactions.</a:t>
            </a:r>
            <a:endParaRPr sz="900">
              <a:solidFill>
                <a:srgbClr val="0D0D0D"/>
              </a:solidFill>
            </a:endParaRPr>
          </a:p>
          <a:p>
            <a:pPr indent="-285750" lvl="0" marL="457200" rtl="0" algn="l">
              <a:lnSpc>
                <a:spcPct val="115000"/>
              </a:lnSpc>
              <a:spcBef>
                <a:spcPts val="0"/>
              </a:spcBef>
              <a:spcAft>
                <a:spcPts val="0"/>
              </a:spcAft>
              <a:buClr>
                <a:srgbClr val="0D0D0D"/>
              </a:buClr>
              <a:buSzPts val="900"/>
              <a:buChar char="●"/>
            </a:pPr>
            <a:r>
              <a:rPr b="1" lang="en" sz="900">
                <a:solidFill>
                  <a:srgbClr val="0D0D0D"/>
                </a:solidFill>
              </a:rPr>
              <a:t>Rating Prediction</a:t>
            </a:r>
            <a:r>
              <a:rPr lang="en" sz="900">
                <a:solidFill>
                  <a:srgbClr val="0D0D0D"/>
                </a:solidFill>
              </a:rPr>
              <a:t>: Use the embeddings to predict ratings for products not yet rated by a user.</a:t>
            </a:r>
            <a:endParaRPr sz="900">
              <a:solidFill>
                <a:srgbClr val="0D0D0D"/>
              </a:solidFill>
            </a:endParaRPr>
          </a:p>
          <a:p>
            <a:pPr indent="-285750" lvl="0" marL="457200" rtl="0" algn="l">
              <a:lnSpc>
                <a:spcPct val="115000"/>
              </a:lnSpc>
              <a:spcBef>
                <a:spcPts val="0"/>
              </a:spcBef>
              <a:spcAft>
                <a:spcPts val="0"/>
              </a:spcAft>
              <a:buClr>
                <a:srgbClr val="0D0D0D"/>
              </a:buClr>
              <a:buSzPts val="900"/>
              <a:buChar char="●"/>
            </a:pPr>
            <a:r>
              <a:rPr b="1" lang="en" sz="900">
                <a:solidFill>
                  <a:srgbClr val="0D0D0D"/>
                </a:solidFill>
              </a:rPr>
              <a:t>Recommendation Generation</a:t>
            </a:r>
            <a:r>
              <a:rPr lang="en" sz="900">
                <a:solidFill>
                  <a:srgbClr val="0D0D0D"/>
                </a:solidFill>
              </a:rPr>
              <a:t>:</a:t>
            </a:r>
            <a:endParaRPr sz="900">
              <a:solidFill>
                <a:srgbClr val="0D0D0D"/>
              </a:solidFill>
            </a:endParaRPr>
          </a:p>
          <a:p>
            <a:pPr indent="-285750" lvl="1" marL="914400" rtl="0" algn="l">
              <a:lnSpc>
                <a:spcPct val="115000"/>
              </a:lnSpc>
              <a:spcBef>
                <a:spcPts val="0"/>
              </a:spcBef>
              <a:spcAft>
                <a:spcPts val="0"/>
              </a:spcAft>
              <a:buClr>
                <a:srgbClr val="0D0D0D"/>
              </a:buClr>
              <a:buSzPts val="900"/>
              <a:buChar char="○"/>
            </a:pPr>
            <a:r>
              <a:rPr b="1" lang="en" sz="900">
                <a:solidFill>
                  <a:srgbClr val="0D0D0D"/>
                </a:solidFill>
              </a:rPr>
              <a:t>Product Recommendations</a:t>
            </a:r>
            <a:r>
              <a:rPr lang="en" sz="900">
                <a:solidFill>
                  <a:srgbClr val="0D0D0D"/>
                </a:solidFill>
              </a:rPr>
              <a:t>: Identify top 10 products for each user by predicting potential ratings and ranking products accordingly.</a:t>
            </a:r>
            <a:endParaRPr sz="900">
              <a:solidFill>
                <a:srgbClr val="0D0D0D"/>
              </a:solidFill>
            </a:endParaRPr>
          </a:p>
          <a:p>
            <a:pPr indent="-285750" lvl="1" marL="914400" rtl="0" algn="l">
              <a:lnSpc>
                <a:spcPct val="115000"/>
              </a:lnSpc>
              <a:spcBef>
                <a:spcPts val="0"/>
              </a:spcBef>
              <a:spcAft>
                <a:spcPts val="0"/>
              </a:spcAft>
              <a:buClr>
                <a:srgbClr val="0D0D0D"/>
              </a:buClr>
              <a:buSzPts val="900"/>
              <a:buChar char="○"/>
            </a:pPr>
            <a:r>
              <a:rPr b="1" lang="en" sz="900">
                <a:solidFill>
                  <a:srgbClr val="0D0D0D"/>
                </a:solidFill>
              </a:rPr>
              <a:t>Similarity Analysis</a:t>
            </a:r>
            <a:r>
              <a:rPr lang="en" sz="900">
                <a:solidFill>
                  <a:srgbClr val="0D0D0D"/>
                </a:solidFill>
              </a:rPr>
              <a:t>: Apply cosine similarity on product embeddings to find top similar products for each item.</a:t>
            </a:r>
            <a:endParaRPr sz="900">
              <a:solidFill>
                <a:srgbClr val="0D0D0D"/>
              </a:solidFill>
            </a:endParaRPr>
          </a:p>
          <a:p>
            <a:pPr indent="0" lvl="0" marL="0" rtl="0" algn="l">
              <a:spcBef>
                <a:spcPts val="0"/>
              </a:spcBef>
              <a:spcAft>
                <a:spcPts val="0"/>
              </a:spcAft>
              <a:buNone/>
            </a:pPr>
            <a:r>
              <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35"/>
          <p:cNvSpPr txBox="1"/>
          <p:nvPr>
            <p:ph type="title"/>
          </p:nvPr>
        </p:nvSpPr>
        <p:spPr>
          <a:xfrm>
            <a:off x="354400" y="273848"/>
            <a:ext cx="6846600" cy="726300"/>
          </a:xfrm>
          <a:prstGeom prst="rect">
            <a:avLst/>
          </a:prstGeom>
        </p:spPr>
        <p:txBody>
          <a:bodyPr anchorCtr="0" anchor="b" bIns="34275" lIns="34275" spcFirstLastPara="1" rIns="34275" wrap="square" tIns="34275">
            <a:normAutofit/>
          </a:bodyPr>
          <a:lstStyle/>
          <a:p>
            <a:pPr indent="0" lvl="0" marL="0" rtl="0" algn="l">
              <a:lnSpc>
                <a:spcPct val="115000"/>
              </a:lnSpc>
              <a:spcBef>
                <a:spcPts val="1200"/>
              </a:spcBef>
              <a:spcAft>
                <a:spcPts val="1200"/>
              </a:spcAft>
              <a:buNone/>
            </a:pPr>
            <a:r>
              <a:rPr lang="en" sz="3100">
                <a:solidFill>
                  <a:schemeClr val="dk1"/>
                </a:solidFill>
              </a:rPr>
              <a:t>Methods</a:t>
            </a:r>
            <a:endParaRPr sz="6400">
              <a:solidFill>
                <a:schemeClr val="dk1"/>
              </a:solidFill>
            </a:endParaRPr>
          </a:p>
        </p:txBody>
      </p:sp>
      <p:sp>
        <p:nvSpPr>
          <p:cNvPr id="716" name="Google Shape;716;p35"/>
          <p:cNvSpPr txBox="1"/>
          <p:nvPr/>
        </p:nvSpPr>
        <p:spPr>
          <a:xfrm>
            <a:off x="300000" y="1093125"/>
            <a:ext cx="8544000" cy="33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B. </a:t>
            </a:r>
            <a:r>
              <a:rPr b="1" lang="en" sz="1200">
                <a:solidFill>
                  <a:srgbClr val="0D0D0D"/>
                </a:solidFill>
                <a:latin typeface="Roboto"/>
                <a:ea typeface="Roboto"/>
                <a:cs typeface="Roboto"/>
                <a:sym typeface="Roboto"/>
              </a:rPr>
              <a:t>NetworkX for Graph-based Recommendations</a:t>
            </a:r>
            <a:endParaRPr b="1" sz="1300">
              <a:solidFill>
                <a:schemeClr val="dk1"/>
              </a:solidFill>
            </a:endParaRPr>
          </a:p>
          <a:p>
            <a:pPr indent="0" lvl="0" marL="0" rtl="0" algn="l">
              <a:lnSpc>
                <a:spcPct val="115000"/>
              </a:lnSpc>
              <a:spcBef>
                <a:spcPts val="0"/>
              </a:spcBef>
              <a:spcAft>
                <a:spcPts val="0"/>
              </a:spcAft>
              <a:buNone/>
            </a:pPr>
            <a:r>
              <a:rPr b="1" lang="en" sz="1200">
                <a:solidFill>
                  <a:srgbClr val="0D0D0D"/>
                </a:solidFill>
                <a:latin typeface="Roboto"/>
                <a:ea typeface="Roboto"/>
                <a:cs typeface="Roboto"/>
                <a:sym typeface="Roboto"/>
              </a:rPr>
              <a:t>Approach</a:t>
            </a:r>
            <a:r>
              <a:rPr lang="en" sz="1200">
                <a:solidFill>
                  <a:srgbClr val="0D0D0D"/>
                </a:solidFill>
                <a:latin typeface="Roboto"/>
                <a:ea typeface="Roboto"/>
                <a:cs typeface="Roboto"/>
                <a:sym typeface="Roboto"/>
              </a:rPr>
              <a:t>:</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Graph Construction</a:t>
            </a:r>
            <a:r>
              <a:rPr lang="en" sz="1200">
                <a:solidFill>
                  <a:srgbClr val="0D0D0D"/>
                </a:solidFill>
                <a:latin typeface="Roboto"/>
                <a:ea typeface="Roboto"/>
                <a:cs typeface="Roboto"/>
                <a:sym typeface="Roboto"/>
              </a:rPr>
              <a:t>: Construct a bipartite graph where nodes represent users and products, and edges represent interactions such as purchases or ratings.</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Link Prediction</a:t>
            </a:r>
            <a:r>
              <a:rPr lang="en" sz="1200">
                <a:solidFill>
                  <a:srgbClr val="0D0D0D"/>
                </a:solidFill>
                <a:latin typeface="Roboto"/>
                <a:ea typeface="Roboto"/>
                <a:cs typeface="Roboto"/>
                <a:sym typeface="Roboto"/>
              </a:rPr>
              <a:t>:</a:t>
            </a:r>
            <a:endParaRPr sz="1200">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User Connections</a:t>
            </a:r>
            <a:r>
              <a:rPr lang="en" sz="1200">
                <a:solidFill>
                  <a:srgbClr val="0D0D0D"/>
                </a:solidFill>
                <a:latin typeface="Roboto"/>
                <a:ea typeface="Roboto"/>
                <a:cs typeface="Roboto"/>
                <a:sym typeface="Roboto"/>
              </a:rPr>
              <a:t>: Predict potential links between users (e.g., User A and User B) based on common behaviors or shared product interactions.</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Centrality Analysis</a:t>
            </a:r>
            <a:r>
              <a:rPr lang="en" sz="1200">
                <a:solidFill>
                  <a:srgbClr val="0D0D0D"/>
                </a:solidFill>
                <a:latin typeface="Roboto"/>
                <a:ea typeface="Roboto"/>
                <a:cs typeface="Roboto"/>
                <a:sym typeface="Roboto"/>
              </a:rPr>
              <a:t>:</a:t>
            </a:r>
            <a:endParaRPr sz="1200">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Top Products</a:t>
            </a:r>
            <a:r>
              <a:rPr lang="en" sz="1200">
                <a:solidFill>
                  <a:srgbClr val="0D0D0D"/>
                </a:solidFill>
                <a:latin typeface="Roboto"/>
                <a:ea typeface="Roboto"/>
                <a:cs typeface="Roboto"/>
                <a:sym typeface="Roboto"/>
              </a:rPr>
              <a:t>: Determine products with the highest degree of centrality to identify the most connected and potentially influential products.</a:t>
            </a:r>
            <a:endParaRPr sz="1200">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Top Users</a:t>
            </a:r>
            <a:r>
              <a:rPr lang="en" sz="1200">
                <a:solidFill>
                  <a:srgbClr val="0D0D0D"/>
                </a:solidFill>
                <a:latin typeface="Roboto"/>
                <a:ea typeface="Roboto"/>
                <a:cs typeface="Roboto"/>
                <a:sym typeface="Roboto"/>
              </a:rPr>
              <a:t>: Identify users with the highest connectivity, suggesting influence or centrality within the network.</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Visualization</a:t>
            </a:r>
            <a:r>
              <a:rPr lang="en" sz="1200">
                <a:solidFill>
                  <a:srgbClr val="0D0D0D"/>
                </a:solidFill>
                <a:latin typeface="Roboto"/>
                <a:ea typeface="Roboto"/>
                <a:cs typeface="Roboto"/>
                <a:sym typeface="Roboto"/>
              </a:rPr>
              <a:t>:</a:t>
            </a:r>
            <a:endParaRPr sz="1200">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Visualize the subgraphs of top connected products and users to illustrate the network's key components and their interactions.</a:t>
            </a:r>
            <a:endParaRPr sz="1200">
              <a:solidFill>
                <a:srgbClr val="0D0D0D"/>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500">
              <a:latin typeface="Tahoma"/>
              <a:ea typeface="Tahoma"/>
              <a:cs typeface="Tahoma"/>
              <a:sym typeface="Tahoma"/>
            </a:endParaRPr>
          </a:p>
        </p:txBody>
      </p:sp>
      <p:pic>
        <p:nvPicPr>
          <p:cNvPr id="717" name="Google Shape;717;p35"/>
          <p:cNvPicPr preferRelativeResize="0"/>
          <p:nvPr/>
        </p:nvPicPr>
        <p:blipFill>
          <a:blip r:embed="rId3">
            <a:alphaModFix/>
          </a:blip>
          <a:stretch>
            <a:fillRect/>
          </a:stretch>
        </p:blipFill>
        <p:spPr>
          <a:xfrm>
            <a:off x="5057775" y="742950"/>
            <a:ext cx="3114675" cy="830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D8AB4C"/>
      </a:accent1>
      <a:accent2>
        <a:srgbClr val="79602B"/>
      </a:accent2>
      <a:accent3>
        <a:srgbClr val="F7EEDB"/>
      </a:accent3>
      <a:accent4>
        <a:srgbClr val="707070"/>
      </a:accent4>
      <a:accent5>
        <a:srgbClr val="333333"/>
      </a:accent5>
      <a:accent6>
        <a:srgbClr val="7C7C7C"/>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